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</p:sldIdLst>
  <p:sldSz cx="12700000" cy="3657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159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Gill Sans"/>
      </a:defRPr>
    </a:lvl1pPr>
    <a:lvl2pPr marL="0" marR="0" indent="342900" algn="ctr" defTabSz="2159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Gill Sans"/>
      </a:defRPr>
    </a:lvl2pPr>
    <a:lvl3pPr marL="0" marR="0" indent="685800" algn="ctr" defTabSz="2159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Gill Sans"/>
      </a:defRPr>
    </a:lvl3pPr>
    <a:lvl4pPr marL="0" marR="0" indent="1028700" algn="ctr" defTabSz="2159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Gill Sans"/>
      </a:defRPr>
    </a:lvl4pPr>
    <a:lvl5pPr marL="0" marR="0" indent="1371600" algn="ctr" defTabSz="2159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Gill Sans"/>
      </a:defRPr>
    </a:lvl5pPr>
    <a:lvl6pPr marL="0" marR="0" indent="1714500" algn="ctr" defTabSz="2159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Gill Sans"/>
      </a:defRPr>
    </a:lvl6pPr>
    <a:lvl7pPr marL="0" marR="0" indent="2057400" algn="ctr" defTabSz="2159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Gill Sans"/>
      </a:defRPr>
    </a:lvl7pPr>
    <a:lvl8pPr marL="0" marR="0" indent="2400300" algn="ctr" defTabSz="2159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Gill Sans"/>
      </a:defRPr>
    </a:lvl8pPr>
    <a:lvl9pPr marL="0" marR="0" indent="2743200" algn="ctr" defTabSz="2159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Gill San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1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CDFE2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2E78C3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394F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B4EB3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AAAAAA"/>
              </a:solidFill>
              <a:prstDash val="solid"/>
              <a:miter lim="400000"/>
            </a:ln>
          </a:left>
          <a:right>
            <a:ln w="12700" cap="flat">
              <a:solidFill>
                <a:srgbClr val="AAAAAA"/>
              </a:solidFill>
              <a:prstDash val="solid"/>
              <a:miter lim="400000"/>
            </a:ln>
          </a:right>
          <a:top>
            <a:ln w="12700" cap="flat">
              <a:solidFill>
                <a:srgbClr val="AAAAAA"/>
              </a:solidFill>
              <a:prstDash val="solid"/>
              <a:miter lim="400000"/>
            </a:ln>
          </a:top>
          <a:bottom>
            <a:ln w="12700" cap="flat">
              <a:solidFill>
                <a:srgbClr val="AAAAAA"/>
              </a:solidFill>
              <a:prstDash val="solid"/>
              <a:miter lim="400000"/>
            </a:ln>
          </a:bottom>
          <a:insideH>
            <a:ln w="12700" cap="flat">
              <a:solidFill>
                <a:srgbClr val="AAAAAA"/>
              </a:solidFill>
              <a:prstDash val="solid"/>
              <a:miter lim="400000"/>
            </a:ln>
          </a:insideH>
          <a:insideV>
            <a:ln w="12700" cap="flat">
              <a:solidFill>
                <a:srgbClr val="AAAAAA"/>
              </a:solidFill>
              <a:prstDash val="solid"/>
              <a:miter lim="400000"/>
            </a:ln>
          </a:insideV>
        </a:tcBdr>
        <a:fill>
          <a:solidFill>
            <a:srgbClr val="D9D9D9"/>
          </a:solidFill>
        </a:fill>
      </a:tcStyle>
    </a:wholeTbl>
    <a:band2H>
      <a:tcTxStyle b="def" i="def"/>
      <a:tcStyle>
        <a:tcBdr/>
        <a:fill>
          <a:solidFill>
            <a:srgbClr val="EBEBEB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4FC327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0F7813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0F781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4B4B4B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4B4B4B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4B4B4B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4B4B4B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4B4B4B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4B4B4B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0DDCD"/>
          </a:solidFill>
        </a:fill>
      </a:tcStyle>
    </a:wholeTbl>
    <a:band2H>
      <a:tcTxStyle b="def" i="def"/>
      <a:tcStyle>
        <a:tcBdr/>
        <a:fill>
          <a:solidFill>
            <a:srgbClr val="D2CFC5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4B4B4B"/>
              </a:solidFill>
              <a:prstDash val="solid"/>
              <a:miter lim="400000"/>
            </a:ln>
          </a:left>
          <a:right>
            <a:ln w="12700" cap="flat">
              <a:solidFill>
                <a:srgbClr val="4B4B4B"/>
              </a:solidFill>
              <a:prstDash val="solid"/>
              <a:miter lim="400000"/>
            </a:ln>
          </a:right>
          <a:top>
            <a:ln w="12700" cap="flat">
              <a:solidFill>
                <a:srgbClr val="4B4B4B"/>
              </a:solidFill>
              <a:prstDash val="solid"/>
              <a:miter lim="400000"/>
            </a:ln>
          </a:top>
          <a:bottom>
            <a:ln w="12700" cap="flat">
              <a:solidFill>
                <a:srgbClr val="4B4B4B"/>
              </a:solidFill>
              <a:prstDash val="solid"/>
              <a:miter lim="400000"/>
            </a:ln>
          </a:bottom>
          <a:insideH>
            <a:ln w="12700" cap="flat">
              <a:solidFill>
                <a:srgbClr val="4B4B4B"/>
              </a:solidFill>
              <a:prstDash val="solid"/>
              <a:miter lim="400000"/>
            </a:ln>
          </a:insideH>
          <a:insideV>
            <a:ln w="12700" cap="flat">
              <a:solidFill>
                <a:srgbClr val="4B4B4B"/>
              </a:solidFill>
              <a:prstDash val="solid"/>
              <a:miter lim="400000"/>
            </a:ln>
          </a:insideV>
        </a:tcBdr>
        <a:fill>
          <a:solidFill>
            <a:srgbClr val="7D8B87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4B4B4B"/>
              </a:solidFill>
              <a:prstDash val="solid"/>
              <a:miter lim="400000"/>
            </a:ln>
          </a:left>
          <a:right>
            <a:ln w="12700" cap="flat">
              <a:solidFill>
                <a:srgbClr val="4B4B4B"/>
              </a:solidFill>
              <a:prstDash val="solid"/>
              <a:miter lim="400000"/>
            </a:ln>
          </a:right>
          <a:top>
            <a:ln w="12700" cap="flat">
              <a:solidFill>
                <a:srgbClr val="4B4B4B"/>
              </a:solidFill>
              <a:prstDash val="solid"/>
              <a:miter lim="400000"/>
            </a:ln>
          </a:top>
          <a:bottom>
            <a:ln w="12700" cap="flat">
              <a:solidFill>
                <a:srgbClr val="4B4B4B"/>
              </a:solidFill>
              <a:prstDash val="solid"/>
              <a:miter lim="400000"/>
            </a:ln>
          </a:bottom>
          <a:insideH>
            <a:ln w="12700" cap="flat">
              <a:solidFill>
                <a:srgbClr val="4B4B4B"/>
              </a:solidFill>
              <a:prstDash val="solid"/>
              <a:miter lim="400000"/>
            </a:ln>
          </a:insideH>
          <a:insideV>
            <a:ln w="12700" cap="flat">
              <a:solidFill>
                <a:srgbClr val="4B4B4B"/>
              </a:solidFill>
              <a:prstDash val="solid"/>
              <a:miter lim="400000"/>
            </a:ln>
          </a:insideV>
        </a:tcBdr>
        <a:fill>
          <a:solidFill>
            <a:srgbClr val="84633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4B4B4B"/>
              </a:solidFill>
              <a:prstDash val="solid"/>
              <a:miter lim="400000"/>
            </a:ln>
          </a:left>
          <a:right>
            <a:ln w="12700" cap="flat">
              <a:solidFill>
                <a:srgbClr val="4B4B4B"/>
              </a:solidFill>
              <a:prstDash val="solid"/>
              <a:miter lim="400000"/>
            </a:ln>
          </a:right>
          <a:top>
            <a:ln w="12700" cap="flat">
              <a:solidFill>
                <a:srgbClr val="4B4B4B"/>
              </a:solidFill>
              <a:prstDash val="solid"/>
              <a:miter lim="400000"/>
            </a:ln>
          </a:top>
          <a:bottom>
            <a:ln w="12700" cap="flat">
              <a:solidFill>
                <a:srgbClr val="4B4B4B"/>
              </a:solidFill>
              <a:prstDash val="solid"/>
              <a:miter lim="400000"/>
            </a:ln>
          </a:bottom>
          <a:insideH>
            <a:ln w="12700" cap="flat">
              <a:solidFill>
                <a:srgbClr val="4B4B4B"/>
              </a:solidFill>
              <a:prstDash val="solid"/>
              <a:miter lim="400000"/>
            </a:ln>
          </a:insideH>
          <a:insideV>
            <a:ln w="12700" cap="flat">
              <a:solidFill>
                <a:srgbClr val="4B4B4B"/>
              </a:solidFill>
              <a:prstDash val="solid"/>
              <a:miter lim="400000"/>
            </a:ln>
          </a:insideV>
        </a:tcBdr>
        <a:fill>
          <a:solidFill>
            <a:srgbClr val="84633E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D6DF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4C637D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4C637D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4C637D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C5C7C8"/>
          </a:solidFill>
        </a:fill>
      </a:tcStyle>
    </a:wholeTbl>
    <a:band2H>
      <a:tcTxStyle b="def" i="def"/>
      <a:tcStyle>
        <a:tcBdr/>
        <a:fill>
          <a:solidFill>
            <a:srgbClr val="D6D6D7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41454E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D8086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626972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25400" cap="rnd">
              <a:solidFill>
                <a:srgbClr val="000000"/>
              </a:solidFill>
              <a:custDash>
                <a:ds d="100000" sp="200000"/>
              </a:custDash>
              <a:miter lim="400000"/>
            </a:ln>
          </a:left>
          <a:right>
            <a:ln w="25400" cap="rnd">
              <a:solidFill>
                <a:srgbClr val="000000"/>
              </a:solidFill>
              <a:custDash>
                <a:ds d="100000" sp="200000"/>
              </a:custDash>
              <a:miter lim="400000"/>
            </a:ln>
          </a:right>
          <a:top>
            <a:ln w="25400" cap="rnd">
              <a:solidFill>
                <a:srgbClr val="000000"/>
              </a:solidFill>
              <a:custDash>
                <a:ds d="100000" sp="200000"/>
              </a:custDash>
              <a:miter lim="400000"/>
            </a:ln>
          </a:top>
          <a:bottom>
            <a:ln w="25400" cap="rnd">
              <a:solidFill>
                <a:srgbClr val="000000"/>
              </a:solidFill>
              <a:custDash>
                <a:ds d="100000" sp="200000"/>
              </a:custDash>
              <a:miter lim="400000"/>
            </a:ln>
          </a:bottom>
          <a:insideH>
            <a:ln w="25400" cap="rnd">
              <a:solidFill>
                <a:srgbClr val="000000"/>
              </a:solidFill>
              <a:custDash>
                <a:ds d="100000" sp="200000"/>
              </a:custDash>
              <a:miter lim="400000"/>
            </a:ln>
          </a:insideH>
          <a:insideV>
            <a:ln w="25400" cap="rnd">
              <a:solidFill>
                <a:srgbClr val="000000"/>
              </a:solidFill>
              <a:custDash>
                <a:ds d="100000" sp="200000"/>
              </a:custDash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8EAE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rnd">
              <a:solidFill>
                <a:srgbClr val="000000"/>
              </a:solidFill>
              <a:custDash>
                <a:ds d="100000" sp="200000"/>
              </a:custDash>
              <a:miter lim="400000"/>
            </a:ln>
          </a:top>
          <a:bottom>
            <a:ln w="25400" cap="rnd">
              <a:solidFill>
                <a:srgbClr val="000000"/>
              </a:solidFill>
              <a:custDash>
                <a:ds d="100000" sp="200000"/>
              </a:custDash>
              <a:miter lim="400000"/>
            </a:ln>
          </a:bottom>
          <a:insideH>
            <a:ln w="25400" cap="rnd">
              <a:solidFill>
                <a:srgbClr val="000000"/>
              </a:solidFill>
              <a:custDash>
                <a:ds d="100000" sp="200000"/>
              </a:custDash>
              <a:miter lim="400000"/>
            </a:ln>
          </a:insideH>
          <a:insideV>
            <a:ln w="25400" cap="rnd">
              <a:solidFill>
                <a:srgbClr val="000000"/>
              </a:solidFill>
              <a:custDash>
                <a:ds d="100000" sp="200000"/>
              </a:custDash>
              <a:miter lim="400000"/>
            </a:ln>
          </a:insideV>
        </a:tcBdr>
        <a:fill>
          <a:solidFill>
            <a:srgbClr val="FFFFFF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25400" cap="rnd">
              <a:solidFill>
                <a:srgbClr val="000000"/>
              </a:solidFill>
              <a:custDash>
                <a:ds d="100000" sp="200000"/>
              </a:custDash>
              <a:miter lim="400000"/>
            </a:ln>
          </a:left>
          <a:right>
            <a:ln w="25400" cap="rnd">
              <a:solidFill>
                <a:srgbClr val="000000"/>
              </a:solidFill>
              <a:custDash>
                <a:ds d="1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rnd">
              <a:solidFill>
                <a:srgbClr val="000000"/>
              </a:solidFill>
              <a:custDash>
                <a:ds d="100000" sp="200000"/>
              </a:custDash>
              <a:miter lim="400000"/>
            </a:ln>
          </a:insideH>
          <a:insideV>
            <a:ln w="25400" cap="rnd">
              <a:solidFill>
                <a:srgbClr val="000000"/>
              </a:solidFill>
              <a:custDash>
                <a:ds d="100000" sp="200000"/>
              </a:custDash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25400" cap="rnd">
              <a:solidFill>
                <a:srgbClr val="000000"/>
              </a:solidFill>
              <a:custDash>
                <a:ds d="100000" sp="200000"/>
              </a:custDash>
              <a:miter lim="400000"/>
            </a:ln>
          </a:left>
          <a:right>
            <a:ln w="25400" cap="rnd">
              <a:solidFill>
                <a:srgbClr val="000000"/>
              </a:solidFill>
              <a:custDash>
                <a:ds d="1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rnd">
              <a:solidFill>
                <a:srgbClr val="000000"/>
              </a:solidFill>
              <a:custDash>
                <a:ds d="100000" sp="200000"/>
              </a:custDash>
              <a:miter lim="400000"/>
            </a:ln>
          </a:insideH>
          <a:insideV>
            <a:ln w="25400" cap="rnd">
              <a:solidFill>
                <a:srgbClr val="000000"/>
              </a:solidFill>
              <a:custDash>
                <a:ds d="100000" sp="200000"/>
              </a:custDash>
              <a:miter lim="400000"/>
            </a:ln>
          </a:insideV>
        </a:tcBdr>
        <a:fill>
          <a:solidFill>
            <a:srgbClr val="FFFFFF"/>
          </a:solidFill>
        </a:fill>
      </a:tcStyle>
    </a:firstRow>
  </a:tblStyle>
  <a:tblStyle styleId="{8F44A2F1-9E1F-4B54-A3A2-5F16C0AD49E2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B8BBBD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slide" Target="slides/slide57.xml"/><Relationship Id="rId65" Type="http://schemas.openxmlformats.org/officeDocument/2006/relationships/slide" Target="slides/slide58.xml"/><Relationship Id="rId66" Type="http://schemas.openxmlformats.org/officeDocument/2006/relationships/slide" Target="slides/slide59.xml"/><Relationship Id="rId67" Type="http://schemas.openxmlformats.org/officeDocument/2006/relationships/slide" Target="slides/slide60.xml"/><Relationship Id="rId68" Type="http://schemas.openxmlformats.org/officeDocument/2006/relationships/slide" Target="slides/slide61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5" name="Shape 135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1pPr>
    <a:lvl2pPr indent="2286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2pPr>
    <a:lvl3pPr indent="4572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3pPr>
    <a:lvl4pPr indent="6858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4pPr>
    <a:lvl5pPr indent="9144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5pPr>
    <a:lvl6pPr indent="11430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6pPr>
    <a:lvl7pPr indent="13716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7pPr>
    <a:lvl8pPr indent="16002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8pPr>
    <a:lvl9pPr indent="18288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ody Level One…"/>
          <p:cNvSpPr txBox="1"/>
          <p:nvPr>
            <p:ph type="body" sz="quarter" idx="1"/>
          </p:nvPr>
        </p:nvSpPr>
        <p:spPr>
          <a:xfrm>
            <a:off x="1244600" y="1892300"/>
            <a:ext cx="10223500" cy="419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1200"/>
            </a:lvl1pPr>
            <a:lvl2pPr marL="0" indent="0" algn="ctr">
              <a:spcBef>
                <a:spcPts val="0"/>
              </a:spcBef>
              <a:buSzTx/>
              <a:buNone/>
              <a:defRPr sz="1200"/>
            </a:lvl2pPr>
            <a:lvl3pPr marL="0" indent="0" algn="ctr">
              <a:spcBef>
                <a:spcPts val="0"/>
              </a:spcBef>
              <a:buSzTx/>
              <a:buNone/>
              <a:defRPr sz="1200"/>
            </a:lvl3pPr>
            <a:lvl4pPr marL="0" indent="0" algn="ctr">
              <a:spcBef>
                <a:spcPts val="0"/>
              </a:spcBef>
              <a:buSzTx/>
              <a:buNone/>
              <a:defRPr sz="1200"/>
            </a:lvl4pPr>
            <a:lvl5pPr marL="0" indent="0" algn="ctr">
              <a:spcBef>
                <a:spcPts val="0"/>
              </a:spcBef>
              <a:buSzTx/>
              <a:buNone/>
              <a:defRPr sz="1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" name="Title Text"/>
          <p:cNvSpPr txBox="1"/>
          <p:nvPr>
            <p:ph type="title"/>
          </p:nvPr>
        </p:nvSpPr>
        <p:spPr>
          <a:xfrm>
            <a:off x="1244600" y="609600"/>
            <a:ext cx="10223500" cy="1244600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Body Level One…"/>
          <p:cNvSpPr txBox="1"/>
          <p:nvPr>
            <p:ph type="body" sz="quarter" idx="1"/>
          </p:nvPr>
        </p:nvSpPr>
        <p:spPr>
          <a:xfrm>
            <a:off x="622300" y="1790700"/>
            <a:ext cx="5727700" cy="12446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1200"/>
            </a:lvl1pPr>
            <a:lvl2pPr marL="0" indent="0" algn="ctr">
              <a:spcBef>
                <a:spcPts val="0"/>
              </a:spcBef>
              <a:buSzTx/>
              <a:buNone/>
              <a:defRPr sz="1200"/>
            </a:lvl2pPr>
            <a:lvl3pPr marL="0" indent="0" algn="ctr">
              <a:spcBef>
                <a:spcPts val="0"/>
              </a:spcBef>
              <a:buSzTx/>
              <a:buNone/>
              <a:defRPr sz="1200"/>
            </a:lvl3pPr>
            <a:lvl4pPr marL="0" indent="0" algn="ctr">
              <a:spcBef>
                <a:spcPts val="0"/>
              </a:spcBef>
              <a:buSzTx/>
              <a:buNone/>
              <a:defRPr sz="1200"/>
            </a:lvl4pPr>
            <a:lvl5pPr marL="0" indent="0" algn="ctr">
              <a:spcBef>
                <a:spcPts val="0"/>
              </a:spcBef>
              <a:buSzTx/>
              <a:buNone/>
              <a:defRPr sz="1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8" name="Title Text"/>
          <p:cNvSpPr txBox="1"/>
          <p:nvPr>
            <p:ph type="title"/>
          </p:nvPr>
        </p:nvSpPr>
        <p:spPr>
          <a:xfrm>
            <a:off x="622300" y="533400"/>
            <a:ext cx="5727700" cy="1244600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>
              <a:defRPr sz="2600"/>
            </a:lvl1pPr>
          </a:lstStyle>
          <a:p>
            <a:pPr/>
            <a:r>
              <a:t>Title Text</a:t>
            </a:r>
          </a:p>
        </p:txBody>
      </p:sp>
      <p:sp>
        <p:nvSpPr>
          <p:cNvPr id="89" name="Image"/>
          <p:cNvSpPr/>
          <p:nvPr>
            <p:ph type="pic" sz="quarter" idx="21"/>
          </p:nvPr>
        </p:nvSpPr>
        <p:spPr>
          <a:xfrm>
            <a:off x="6578600" y="609600"/>
            <a:ext cx="1587500" cy="238281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9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Vertical Refl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Body Level One…"/>
          <p:cNvSpPr txBox="1"/>
          <p:nvPr>
            <p:ph type="body" sz="quarter" idx="1"/>
          </p:nvPr>
        </p:nvSpPr>
        <p:spPr>
          <a:xfrm>
            <a:off x="622300" y="1790700"/>
            <a:ext cx="5727700" cy="12446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1200"/>
            </a:lvl1pPr>
            <a:lvl2pPr marL="0" indent="0" algn="ctr">
              <a:spcBef>
                <a:spcPts val="0"/>
              </a:spcBef>
              <a:buSzTx/>
              <a:buNone/>
              <a:defRPr sz="1200"/>
            </a:lvl2pPr>
            <a:lvl3pPr marL="0" indent="0" algn="ctr">
              <a:spcBef>
                <a:spcPts val="0"/>
              </a:spcBef>
              <a:buSzTx/>
              <a:buNone/>
              <a:defRPr sz="1200"/>
            </a:lvl3pPr>
            <a:lvl4pPr marL="0" indent="0" algn="ctr">
              <a:spcBef>
                <a:spcPts val="0"/>
              </a:spcBef>
              <a:buSzTx/>
              <a:buNone/>
              <a:defRPr sz="1200"/>
            </a:lvl4pPr>
            <a:lvl5pPr marL="0" indent="0" algn="ctr">
              <a:spcBef>
                <a:spcPts val="0"/>
              </a:spcBef>
              <a:buSzTx/>
              <a:buNone/>
              <a:defRPr sz="1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8" name="Title Text"/>
          <p:cNvSpPr txBox="1"/>
          <p:nvPr>
            <p:ph type="title"/>
          </p:nvPr>
        </p:nvSpPr>
        <p:spPr>
          <a:xfrm>
            <a:off x="622300" y="533400"/>
            <a:ext cx="5727700" cy="1244600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>
              <a:defRPr sz="2600"/>
            </a:lvl1pPr>
          </a:lstStyle>
          <a:p>
            <a:pPr/>
            <a:r>
              <a:t>Title Text</a:t>
            </a:r>
          </a:p>
        </p:txBody>
      </p:sp>
      <p:sp>
        <p:nvSpPr>
          <p:cNvPr id="99" name="Image"/>
          <p:cNvSpPr/>
          <p:nvPr>
            <p:ph type="pic" sz="quarter" idx="21"/>
          </p:nvPr>
        </p:nvSpPr>
        <p:spPr>
          <a:xfrm>
            <a:off x="6578600" y="609600"/>
            <a:ext cx="1587500" cy="2382810"/>
          </a:xfrm>
          <a:prstGeom prst="rect">
            <a:avLst/>
          </a:prstGeom>
          <a:ln w="25400"/>
          <a:effectLst>
            <a:reflection blurRad="0" stA="50000" stPos="0" endA="0" endPos="40000" dist="0" dir="5400000" fadeDir="5400000" sx="100000" sy="-100000" kx="0" ky="0" algn="bl" rotWithShape="0"/>
          </a:effectLst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108" name="Body Level One…"/>
          <p:cNvSpPr txBox="1"/>
          <p:nvPr>
            <p:ph type="body" sz="half" idx="1"/>
          </p:nvPr>
        </p:nvSpPr>
        <p:spPr>
          <a:xfrm>
            <a:off x="1244600" y="1041400"/>
            <a:ext cx="4927600" cy="2146300"/>
          </a:xfrm>
          <a:prstGeom prst="rect">
            <a:avLst/>
          </a:prstGeom>
        </p:spPr>
        <p:txBody>
          <a:bodyPr/>
          <a:lstStyle>
            <a:lvl1pPr marL="812120" indent="-494620">
              <a:spcBef>
                <a:spcPts val="1400"/>
              </a:spcBef>
              <a:defRPr sz="1200"/>
            </a:lvl1pPr>
            <a:lvl2pPr marL="1256620" indent="-494620">
              <a:spcBef>
                <a:spcPts val="1400"/>
              </a:spcBef>
              <a:defRPr sz="1200"/>
            </a:lvl2pPr>
            <a:lvl3pPr marL="1701120" indent="-494620">
              <a:spcBef>
                <a:spcPts val="1400"/>
              </a:spcBef>
              <a:defRPr sz="1200"/>
            </a:lvl3pPr>
            <a:lvl4pPr marL="2145620" indent="-494620">
              <a:spcBef>
                <a:spcPts val="1400"/>
              </a:spcBef>
              <a:defRPr sz="1200"/>
            </a:lvl4pPr>
            <a:lvl5pPr marL="2590120" indent="-494620">
              <a:spcBef>
                <a:spcPts val="1400"/>
              </a:spcBef>
              <a:defRPr sz="1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9" name="Image"/>
          <p:cNvSpPr/>
          <p:nvPr>
            <p:ph type="pic" sz="quarter" idx="21"/>
          </p:nvPr>
        </p:nvSpPr>
        <p:spPr>
          <a:xfrm>
            <a:off x="6604000" y="952500"/>
            <a:ext cx="1538288" cy="2308943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1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 -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118" name="Body Level One…"/>
          <p:cNvSpPr txBox="1"/>
          <p:nvPr>
            <p:ph type="body" sz="half" idx="1"/>
          </p:nvPr>
        </p:nvSpPr>
        <p:spPr>
          <a:xfrm>
            <a:off x="1244600" y="1041400"/>
            <a:ext cx="4927600" cy="2146300"/>
          </a:xfrm>
          <a:prstGeom prst="rect">
            <a:avLst/>
          </a:prstGeom>
        </p:spPr>
        <p:txBody>
          <a:bodyPr/>
          <a:lstStyle>
            <a:lvl1pPr marL="812120" indent="-494620">
              <a:spcBef>
                <a:spcPts val="1400"/>
              </a:spcBef>
              <a:defRPr sz="1200"/>
            </a:lvl1pPr>
            <a:lvl2pPr marL="1256620" indent="-494620">
              <a:spcBef>
                <a:spcPts val="1400"/>
              </a:spcBef>
              <a:defRPr sz="1200"/>
            </a:lvl2pPr>
            <a:lvl3pPr marL="1701120" indent="-494620">
              <a:spcBef>
                <a:spcPts val="1400"/>
              </a:spcBef>
              <a:defRPr sz="1200"/>
            </a:lvl3pPr>
            <a:lvl4pPr marL="2145620" indent="-494620">
              <a:spcBef>
                <a:spcPts val="1400"/>
              </a:spcBef>
              <a:defRPr sz="1200"/>
            </a:lvl4pPr>
            <a:lvl5pPr marL="2590120" indent="-494620">
              <a:spcBef>
                <a:spcPts val="1400"/>
              </a:spcBef>
              <a:defRPr sz="1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 -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127" name="Body Level One…"/>
          <p:cNvSpPr txBox="1"/>
          <p:nvPr>
            <p:ph type="body" sz="quarter" idx="1"/>
          </p:nvPr>
        </p:nvSpPr>
        <p:spPr>
          <a:xfrm>
            <a:off x="7594600" y="1041400"/>
            <a:ext cx="3873500" cy="2146300"/>
          </a:xfrm>
          <a:prstGeom prst="rect">
            <a:avLst/>
          </a:prstGeom>
        </p:spPr>
        <p:txBody>
          <a:bodyPr/>
          <a:lstStyle>
            <a:lvl1pPr marL="812120" indent="-494620">
              <a:spcBef>
                <a:spcPts val="1400"/>
              </a:spcBef>
              <a:defRPr sz="1200"/>
            </a:lvl1pPr>
            <a:lvl2pPr marL="1256620" indent="-494620">
              <a:spcBef>
                <a:spcPts val="1400"/>
              </a:spcBef>
              <a:defRPr sz="1200"/>
            </a:lvl2pPr>
            <a:lvl3pPr marL="1701120" indent="-494620">
              <a:spcBef>
                <a:spcPts val="1400"/>
              </a:spcBef>
              <a:defRPr sz="1200"/>
            </a:lvl3pPr>
            <a:lvl4pPr marL="2145620" indent="-494620">
              <a:spcBef>
                <a:spcPts val="1400"/>
              </a:spcBef>
              <a:defRPr sz="1200"/>
            </a:lvl4pPr>
            <a:lvl5pPr marL="2590120" indent="-494620">
              <a:spcBef>
                <a:spcPts val="1400"/>
              </a:spcBef>
              <a:defRPr sz="1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21" name="Body Level One…"/>
          <p:cNvSpPr txBox="1"/>
          <p:nvPr>
            <p:ph type="body" idx="1"/>
          </p:nvPr>
        </p:nvSpPr>
        <p:spPr>
          <a:xfrm>
            <a:off x="1244600" y="1041400"/>
            <a:ext cx="10223500" cy="2146300"/>
          </a:xfrm>
          <a:prstGeom prst="rect">
            <a:avLst/>
          </a:prstGeom>
        </p:spPr>
        <p:txBody>
          <a:bodyPr/>
          <a:lstStyle>
            <a:lvl1pPr>
              <a:spcBef>
                <a:spcPts val="900"/>
              </a:spcBef>
            </a:lvl1pPr>
            <a:lvl2pPr>
              <a:spcBef>
                <a:spcPts val="900"/>
              </a:spcBef>
            </a:lvl2pPr>
            <a:lvl3pPr>
              <a:spcBef>
                <a:spcPts val="900"/>
              </a:spcBef>
            </a:lvl3pPr>
            <a:lvl4pPr>
              <a:spcBef>
                <a:spcPts val="900"/>
              </a:spcBef>
            </a:lvl4pPr>
            <a:lvl5pPr>
              <a:spcBef>
                <a:spcPts val="900"/>
              </a:spcBef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 -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0" name="Body Level One…"/>
          <p:cNvSpPr txBox="1"/>
          <p:nvPr>
            <p:ph type="body" idx="1"/>
          </p:nvPr>
        </p:nvSpPr>
        <p:spPr>
          <a:xfrm>
            <a:off x="1244600" y="1041400"/>
            <a:ext cx="10223500" cy="2146300"/>
          </a:xfrm>
          <a:prstGeom prst="rect">
            <a:avLst/>
          </a:prstGeom>
        </p:spPr>
        <p:txBody>
          <a:bodyPr numCol="2" spcCol="511175" anchor="t"/>
          <a:lstStyle>
            <a:lvl1pPr marL="812120" indent="-494620">
              <a:spcBef>
                <a:spcPts val="1400"/>
              </a:spcBef>
              <a:defRPr sz="1200"/>
            </a:lvl1pPr>
            <a:lvl2pPr marL="1256620" indent="-494620">
              <a:spcBef>
                <a:spcPts val="1400"/>
              </a:spcBef>
              <a:defRPr sz="1200"/>
            </a:lvl2pPr>
            <a:lvl3pPr marL="1701120" indent="-494620">
              <a:spcBef>
                <a:spcPts val="1400"/>
              </a:spcBef>
              <a:defRPr sz="1200"/>
            </a:lvl3pPr>
            <a:lvl4pPr marL="2145620" indent="-494620">
              <a:spcBef>
                <a:spcPts val="1400"/>
              </a:spcBef>
              <a:defRPr sz="1200"/>
            </a:lvl4pPr>
            <a:lvl5pPr marL="2590120" indent="-494620">
              <a:spcBef>
                <a:spcPts val="1400"/>
              </a:spcBef>
              <a:defRPr sz="1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5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itle Text"/>
          <p:cNvSpPr txBox="1"/>
          <p:nvPr>
            <p:ph type="title"/>
          </p:nvPr>
        </p:nvSpPr>
        <p:spPr>
          <a:xfrm>
            <a:off x="1244600" y="1117600"/>
            <a:ext cx="10223500" cy="1435100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6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itle Text"/>
          <p:cNvSpPr txBox="1"/>
          <p:nvPr>
            <p:ph type="title"/>
          </p:nvPr>
        </p:nvSpPr>
        <p:spPr>
          <a:xfrm>
            <a:off x="1244600" y="2768600"/>
            <a:ext cx="10223500" cy="635000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70" name="Image"/>
          <p:cNvSpPr/>
          <p:nvPr>
            <p:ph type="pic" sz="quarter" idx="21"/>
          </p:nvPr>
        </p:nvSpPr>
        <p:spPr>
          <a:xfrm>
            <a:off x="4826000" y="609600"/>
            <a:ext cx="3048000" cy="189082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7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Horizontal Refl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itle Text"/>
          <p:cNvSpPr txBox="1"/>
          <p:nvPr>
            <p:ph type="title"/>
          </p:nvPr>
        </p:nvSpPr>
        <p:spPr>
          <a:xfrm>
            <a:off x="1244600" y="2768600"/>
            <a:ext cx="10223500" cy="635000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79" name="Image"/>
          <p:cNvSpPr/>
          <p:nvPr>
            <p:ph type="pic" sz="quarter" idx="21"/>
          </p:nvPr>
        </p:nvSpPr>
        <p:spPr>
          <a:xfrm>
            <a:off x="4826000" y="609600"/>
            <a:ext cx="3048000" cy="1890828"/>
          </a:xfrm>
          <a:prstGeom prst="rect">
            <a:avLst/>
          </a:prstGeom>
          <a:ln w="25400"/>
          <a:effectLst>
            <a:reflection blurRad="0" stA="50000" stPos="0" endA="0" endPos="40000" dist="0" dir="5400000" fadeDir="5400000" sx="100000" sy="-100000" kx="0" ky="0" algn="bl" rotWithShape="0"/>
          </a:effectLst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ody Level One…"/>
          <p:cNvSpPr txBox="1"/>
          <p:nvPr>
            <p:ph type="body" idx="1"/>
          </p:nvPr>
        </p:nvSpPr>
        <p:spPr>
          <a:xfrm>
            <a:off x="1244600" y="482600"/>
            <a:ext cx="10223500" cy="2705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" name="Title Text"/>
          <p:cNvSpPr txBox="1"/>
          <p:nvPr>
            <p:ph type="title"/>
          </p:nvPr>
        </p:nvSpPr>
        <p:spPr>
          <a:xfrm>
            <a:off x="1244600" y="101600"/>
            <a:ext cx="10223500" cy="914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/>
            <a:r>
              <a:t>Title Text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6242050" y="3416300"/>
            <a:ext cx="190500" cy="190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6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transition xmlns:p14="http://schemas.microsoft.com/office/powerpoint/2010/main" spd="med" advClick="1"/>
  <p:txStyles>
    <p:titleStyle>
      <a:lvl1pPr marL="0" marR="0" indent="0" algn="ctr" defTabSz="2159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000" u="none">
          <a:solidFill>
            <a:srgbClr val="000000"/>
          </a:solidFill>
          <a:uFillTx/>
          <a:latin typeface="+mn-lt"/>
          <a:ea typeface="+mn-ea"/>
          <a:cs typeface="+mn-cs"/>
          <a:sym typeface="Gill Sans"/>
        </a:defRPr>
      </a:lvl1pPr>
      <a:lvl2pPr marL="0" marR="0" indent="342900" algn="ctr" defTabSz="2159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000" u="none">
          <a:solidFill>
            <a:srgbClr val="000000"/>
          </a:solidFill>
          <a:uFillTx/>
          <a:latin typeface="+mn-lt"/>
          <a:ea typeface="+mn-ea"/>
          <a:cs typeface="+mn-cs"/>
          <a:sym typeface="Gill Sans"/>
        </a:defRPr>
      </a:lvl2pPr>
      <a:lvl3pPr marL="0" marR="0" indent="685800" algn="ctr" defTabSz="2159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000" u="none">
          <a:solidFill>
            <a:srgbClr val="000000"/>
          </a:solidFill>
          <a:uFillTx/>
          <a:latin typeface="+mn-lt"/>
          <a:ea typeface="+mn-ea"/>
          <a:cs typeface="+mn-cs"/>
          <a:sym typeface="Gill Sans"/>
        </a:defRPr>
      </a:lvl3pPr>
      <a:lvl4pPr marL="0" marR="0" indent="1028700" algn="ctr" defTabSz="2159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000" u="none">
          <a:solidFill>
            <a:srgbClr val="000000"/>
          </a:solidFill>
          <a:uFillTx/>
          <a:latin typeface="+mn-lt"/>
          <a:ea typeface="+mn-ea"/>
          <a:cs typeface="+mn-cs"/>
          <a:sym typeface="Gill Sans"/>
        </a:defRPr>
      </a:lvl4pPr>
      <a:lvl5pPr marL="0" marR="0" indent="1371600" algn="ctr" defTabSz="2159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000" u="none">
          <a:solidFill>
            <a:srgbClr val="000000"/>
          </a:solidFill>
          <a:uFillTx/>
          <a:latin typeface="+mn-lt"/>
          <a:ea typeface="+mn-ea"/>
          <a:cs typeface="+mn-cs"/>
          <a:sym typeface="Gill Sans"/>
        </a:defRPr>
      </a:lvl5pPr>
      <a:lvl6pPr marL="0" marR="0" indent="1714500" algn="ctr" defTabSz="2159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000" u="none">
          <a:solidFill>
            <a:srgbClr val="000000"/>
          </a:solidFill>
          <a:uFillTx/>
          <a:latin typeface="+mn-lt"/>
          <a:ea typeface="+mn-ea"/>
          <a:cs typeface="+mn-cs"/>
          <a:sym typeface="Gill Sans"/>
        </a:defRPr>
      </a:lvl6pPr>
      <a:lvl7pPr marL="0" marR="0" indent="2057400" algn="ctr" defTabSz="2159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000" u="none">
          <a:solidFill>
            <a:srgbClr val="000000"/>
          </a:solidFill>
          <a:uFillTx/>
          <a:latin typeface="+mn-lt"/>
          <a:ea typeface="+mn-ea"/>
          <a:cs typeface="+mn-cs"/>
          <a:sym typeface="Gill Sans"/>
        </a:defRPr>
      </a:lvl7pPr>
      <a:lvl8pPr marL="0" marR="0" indent="2400300" algn="ctr" defTabSz="2159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000" u="none">
          <a:solidFill>
            <a:srgbClr val="000000"/>
          </a:solidFill>
          <a:uFillTx/>
          <a:latin typeface="+mn-lt"/>
          <a:ea typeface="+mn-ea"/>
          <a:cs typeface="+mn-cs"/>
          <a:sym typeface="Gill Sans"/>
        </a:defRPr>
      </a:lvl8pPr>
      <a:lvl9pPr marL="0" marR="0" indent="2743200" algn="ctr" defTabSz="2159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000" u="none">
          <a:solidFill>
            <a:srgbClr val="000000"/>
          </a:solidFill>
          <a:uFillTx/>
          <a:latin typeface="+mn-lt"/>
          <a:ea typeface="+mn-ea"/>
          <a:cs typeface="+mn-cs"/>
          <a:sym typeface="Gill Sans"/>
        </a:defRPr>
      </a:lvl9pPr>
    </p:titleStyle>
    <p:bodyStyle>
      <a:lvl1pPr marL="889000" marR="0" indent="-571500" algn="l" defTabSz="2159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171000"/>
        <a:buFontTx/>
        <a:buChar char="•"/>
        <a:tabLst/>
        <a:defRPr b="0" baseline="0" cap="none" i="0" spc="0" strike="noStrike" sz="1400" u="none">
          <a:solidFill>
            <a:srgbClr val="000000"/>
          </a:solidFill>
          <a:uFillTx/>
          <a:latin typeface="+mn-lt"/>
          <a:ea typeface="+mn-ea"/>
          <a:cs typeface="+mn-cs"/>
          <a:sym typeface="Gill Sans"/>
        </a:defRPr>
      </a:lvl1pPr>
      <a:lvl2pPr marL="1333500" marR="0" indent="-571500" algn="l" defTabSz="2159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171000"/>
        <a:buFontTx/>
        <a:buChar char="•"/>
        <a:tabLst/>
        <a:defRPr b="0" baseline="0" cap="none" i="0" spc="0" strike="noStrike" sz="1400" u="none">
          <a:solidFill>
            <a:srgbClr val="000000"/>
          </a:solidFill>
          <a:uFillTx/>
          <a:latin typeface="+mn-lt"/>
          <a:ea typeface="+mn-ea"/>
          <a:cs typeface="+mn-cs"/>
          <a:sym typeface="Gill Sans"/>
        </a:defRPr>
      </a:lvl2pPr>
      <a:lvl3pPr marL="1778000" marR="0" indent="-571500" algn="l" defTabSz="2159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171000"/>
        <a:buFontTx/>
        <a:buChar char="•"/>
        <a:tabLst/>
        <a:defRPr b="0" baseline="0" cap="none" i="0" spc="0" strike="noStrike" sz="1400" u="none">
          <a:solidFill>
            <a:srgbClr val="000000"/>
          </a:solidFill>
          <a:uFillTx/>
          <a:latin typeface="+mn-lt"/>
          <a:ea typeface="+mn-ea"/>
          <a:cs typeface="+mn-cs"/>
          <a:sym typeface="Gill Sans"/>
        </a:defRPr>
      </a:lvl3pPr>
      <a:lvl4pPr marL="2222500" marR="0" indent="-571500" algn="l" defTabSz="2159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171000"/>
        <a:buFontTx/>
        <a:buChar char="•"/>
        <a:tabLst/>
        <a:defRPr b="0" baseline="0" cap="none" i="0" spc="0" strike="noStrike" sz="1400" u="none">
          <a:solidFill>
            <a:srgbClr val="000000"/>
          </a:solidFill>
          <a:uFillTx/>
          <a:latin typeface="+mn-lt"/>
          <a:ea typeface="+mn-ea"/>
          <a:cs typeface="+mn-cs"/>
          <a:sym typeface="Gill Sans"/>
        </a:defRPr>
      </a:lvl4pPr>
      <a:lvl5pPr marL="2667000" marR="0" indent="-571500" algn="l" defTabSz="2159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171000"/>
        <a:buFontTx/>
        <a:buChar char="•"/>
        <a:tabLst/>
        <a:defRPr b="0" baseline="0" cap="none" i="0" spc="0" strike="noStrike" sz="1400" u="none">
          <a:solidFill>
            <a:srgbClr val="000000"/>
          </a:solidFill>
          <a:uFillTx/>
          <a:latin typeface="+mn-lt"/>
          <a:ea typeface="+mn-ea"/>
          <a:cs typeface="+mn-cs"/>
          <a:sym typeface="Gill Sans"/>
        </a:defRPr>
      </a:lvl5pPr>
      <a:lvl6pPr marL="3022600" marR="0" indent="-571500" algn="l" defTabSz="2159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171000"/>
        <a:buFontTx/>
        <a:buChar char="•"/>
        <a:tabLst/>
        <a:defRPr b="0" baseline="0" cap="none" i="0" spc="0" strike="noStrike" sz="1400" u="none">
          <a:solidFill>
            <a:srgbClr val="000000"/>
          </a:solidFill>
          <a:uFillTx/>
          <a:latin typeface="+mn-lt"/>
          <a:ea typeface="+mn-ea"/>
          <a:cs typeface="+mn-cs"/>
          <a:sym typeface="Gill Sans"/>
        </a:defRPr>
      </a:lvl6pPr>
      <a:lvl7pPr marL="3378200" marR="0" indent="-571500" algn="l" defTabSz="2159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171000"/>
        <a:buFontTx/>
        <a:buChar char="•"/>
        <a:tabLst/>
        <a:defRPr b="0" baseline="0" cap="none" i="0" spc="0" strike="noStrike" sz="1400" u="none">
          <a:solidFill>
            <a:srgbClr val="000000"/>
          </a:solidFill>
          <a:uFillTx/>
          <a:latin typeface="+mn-lt"/>
          <a:ea typeface="+mn-ea"/>
          <a:cs typeface="+mn-cs"/>
          <a:sym typeface="Gill Sans"/>
        </a:defRPr>
      </a:lvl7pPr>
      <a:lvl8pPr marL="3733800" marR="0" indent="-571500" algn="l" defTabSz="2159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171000"/>
        <a:buFontTx/>
        <a:buChar char="•"/>
        <a:tabLst/>
        <a:defRPr b="0" baseline="0" cap="none" i="0" spc="0" strike="noStrike" sz="1400" u="none">
          <a:solidFill>
            <a:srgbClr val="000000"/>
          </a:solidFill>
          <a:uFillTx/>
          <a:latin typeface="+mn-lt"/>
          <a:ea typeface="+mn-ea"/>
          <a:cs typeface="+mn-cs"/>
          <a:sym typeface="Gill Sans"/>
        </a:defRPr>
      </a:lvl8pPr>
      <a:lvl9pPr marL="4089400" marR="0" indent="-571500" algn="l" defTabSz="2159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171000"/>
        <a:buFontTx/>
        <a:buChar char="•"/>
        <a:tabLst/>
        <a:defRPr b="0" baseline="0" cap="none" i="0" spc="0" strike="noStrike" sz="1400" u="none">
          <a:solidFill>
            <a:srgbClr val="000000"/>
          </a:solidFill>
          <a:uFillTx/>
          <a:latin typeface="+mn-lt"/>
          <a:ea typeface="+mn-ea"/>
          <a:cs typeface="+mn-cs"/>
          <a:sym typeface="Gill Sans"/>
        </a:defRPr>
      </a:lvl9pPr>
    </p:bodyStyle>
    <p:otherStyle>
      <a:lvl1pPr marL="0" marR="0" indent="0" algn="ctr" defTabSz="2159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600" u="none"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1pPr>
      <a:lvl2pPr marL="0" marR="0" indent="342900" algn="ctr" defTabSz="2159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600" u="none"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2pPr>
      <a:lvl3pPr marL="0" marR="0" indent="685800" algn="ctr" defTabSz="2159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600" u="none"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3pPr>
      <a:lvl4pPr marL="0" marR="0" indent="1028700" algn="ctr" defTabSz="2159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600" u="none"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4pPr>
      <a:lvl5pPr marL="0" marR="0" indent="1371600" algn="ctr" defTabSz="2159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600" u="none"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5pPr>
      <a:lvl6pPr marL="0" marR="0" indent="1714500" algn="ctr" defTabSz="2159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600" u="none"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6pPr>
      <a:lvl7pPr marL="0" marR="0" indent="2057400" algn="ctr" defTabSz="2159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600" u="none"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7pPr>
      <a:lvl8pPr marL="0" marR="0" indent="2400300" algn="ctr" defTabSz="2159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600" u="none"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8pPr>
      <a:lvl9pPr marL="0" marR="0" indent="2743200" algn="ctr" defTabSz="2159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600" u="none"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image" Target="../media/image23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26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Relationship Id="rId4" Type="http://schemas.openxmlformats.org/officeDocument/2006/relationships/image" Target="../media/image34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7.png"/><Relationship Id="rId3" Type="http://schemas.openxmlformats.org/officeDocument/2006/relationships/image" Target="../media/image38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1.png"/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44.png"/><Relationship Id="rId6" Type="http://schemas.openxmlformats.org/officeDocument/2006/relationships/image" Target="../media/image45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6.png"/><Relationship Id="rId3" Type="http://schemas.openxmlformats.org/officeDocument/2006/relationships/image" Target="../media/image47.png"/><Relationship Id="rId4" Type="http://schemas.openxmlformats.org/officeDocument/2006/relationships/image" Target="../media/image48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9.png"/><Relationship Id="rId3" Type="http://schemas.openxmlformats.org/officeDocument/2006/relationships/image" Target="../media/image50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1.png"/><Relationship Id="rId3" Type="http://schemas.openxmlformats.org/officeDocument/2006/relationships/image" Target="../media/image52.png"/><Relationship Id="rId4" Type="http://schemas.openxmlformats.org/officeDocument/2006/relationships/image" Target="../media/image53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4.png"/><Relationship Id="rId3" Type="http://schemas.openxmlformats.org/officeDocument/2006/relationships/image" Target="../media/image55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6.png"/><Relationship Id="rId3" Type="http://schemas.openxmlformats.org/officeDocument/2006/relationships/image" Target="../media/image57.png"/><Relationship Id="rId4" Type="http://schemas.openxmlformats.org/officeDocument/2006/relationships/image" Target="../media/image58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9.png"/><Relationship Id="rId3" Type="http://schemas.openxmlformats.org/officeDocument/2006/relationships/image" Target="../media/image60.png"/><Relationship Id="rId4" Type="http://schemas.openxmlformats.org/officeDocument/2006/relationships/image" Target="../media/image61.png"/><Relationship Id="rId5" Type="http://schemas.openxmlformats.org/officeDocument/2006/relationships/image" Target="../media/image62.pn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3.png"/><Relationship Id="rId3" Type="http://schemas.openxmlformats.org/officeDocument/2006/relationships/image" Target="../media/image64.png"/><Relationship Id="rId4" Type="http://schemas.openxmlformats.org/officeDocument/2006/relationships/image" Target="../media/image65.pn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6.png"/><Relationship Id="rId3" Type="http://schemas.openxmlformats.org/officeDocument/2006/relationships/image" Target="../media/image67.png"/><Relationship Id="rId4" Type="http://schemas.openxmlformats.org/officeDocument/2006/relationships/image" Target="../media/image68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9.png"/><Relationship Id="rId3" Type="http://schemas.openxmlformats.org/officeDocument/2006/relationships/image" Target="../media/image70.png"/><Relationship Id="rId4" Type="http://schemas.openxmlformats.org/officeDocument/2006/relationships/image" Target="../media/image71.png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2.png"/><Relationship Id="rId3" Type="http://schemas.openxmlformats.org/officeDocument/2006/relationships/image" Target="../media/image73.png"/><Relationship Id="rId4" Type="http://schemas.openxmlformats.org/officeDocument/2006/relationships/image" Target="../media/image74.png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5.png"/><Relationship Id="rId3" Type="http://schemas.openxmlformats.org/officeDocument/2006/relationships/image" Target="../media/image76.png"/><Relationship Id="rId4" Type="http://schemas.openxmlformats.org/officeDocument/2006/relationships/image" Target="../media/image77.png"/><Relationship Id="rId5" Type="http://schemas.openxmlformats.org/officeDocument/2006/relationships/image" Target="../media/image78.png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9.png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0.png"/><Relationship Id="rId3" Type="http://schemas.openxmlformats.org/officeDocument/2006/relationships/image" Target="../media/image81.png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2.png"/><Relationship Id="rId3" Type="http://schemas.openxmlformats.org/officeDocument/2006/relationships/image" Target="../media/image83.png"/><Relationship Id="rId4" Type="http://schemas.openxmlformats.org/officeDocument/2006/relationships/image" Target="../media/image84.png"/><Relationship Id="rId5" Type="http://schemas.openxmlformats.org/officeDocument/2006/relationships/image" Target="../media/image85.png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6.png"/><Relationship Id="rId3" Type="http://schemas.openxmlformats.org/officeDocument/2006/relationships/image" Target="../media/image87.png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8.png"/><Relationship Id="rId3" Type="http://schemas.openxmlformats.org/officeDocument/2006/relationships/image" Target="../media/image89.png"/><Relationship Id="rId4" Type="http://schemas.openxmlformats.org/officeDocument/2006/relationships/image" Target="../media/image90.png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1.png"/><Relationship Id="rId3" Type="http://schemas.openxmlformats.org/officeDocument/2006/relationships/image" Target="../media/image92.png"/><Relationship Id="rId4" Type="http://schemas.openxmlformats.org/officeDocument/2006/relationships/image" Target="../media/image93.png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4.png"/><Relationship Id="rId3" Type="http://schemas.openxmlformats.org/officeDocument/2006/relationships/image" Target="../media/image95.png"/><Relationship Id="rId4" Type="http://schemas.openxmlformats.org/officeDocument/2006/relationships/image" Target="../media/image96.png"/><Relationship Id="rId5" Type="http://schemas.openxmlformats.org/officeDocument/2006/relationships/image" Target="../media/image97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8.png"/><Relationship Id="rId3" Type="http://schemas.openxmlformats.org/officeDocument/2006/relationships/image" Target="../media/image99.png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0.png"/><Relationship Id="rId3" Type="http://schemas.openxmlformats.org/officeDocument/2006/relationships/image" Target="../media/image101.png"/><Relationship Id="rId4" Type="http://schemas.openxmlformats.org/officeDocument/2006/relationships/image" Target="../media/image102.png"/></Relationships>
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3.png"/><Relationship Id="rId3" Type="http://schemas.openxmlformats.org/officeDocument/2006/relationships/image" Target="../media/image104.png"/><Relationship Id="rId4" Type="http://schemas.openxmlformats.org/officeDocument/2006/relationships/image" Target="../media/image105.png"/></Relationships>
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6.png"/><Relationship Id="rId3" Type="http://schemas.openxmlformats.org/officeDocument/2006/relationships/image" Target="../media/image107.png"/><Relationship Id="rId4" Type="http://schemas.openxmlformats.org/officeDocument/2006/relationships/image" Target="../media/image108.png"/><Relationship Id="rId5" Type="http://schemas.openxmlformats.org/officeDocument/2006/relationships/image" Target="../media/image109.png"/><Relationship Id="rId6" Type="http://schemas.openxmlformats.org/officeDocument/2006/relationships/image" Target="../media/image110.png"/><Relationship Id="rId7" Type="http://schemas.openxmlformats.org/officeDocument/2006/relationships/image" Target="../media/image111.png"/></Relationships>
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2.png"/><Relationship Id="rId3" Type="http://schemas.openxmlformats.org/officeDocument/2006/relationships/image" Target="../media/image113.png"/><Relationship Id="rId4" Type="http://schemas.openxmlformats.org/officeDocument/2006/relationships/image" Target="../media/image114.png"/></Relationships>
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5.png"/><Relationship Id="rId3" Type="http://schemas.openxmlformats.org/officeDocument/2006/relationships/image" Target="../media/image116.png"/><Relationship Id="rId4" Type="http://schemas.openxmlformats.org/officeDocument/2006/relationships/image" Target="../media/image117.png"/></Relationships>
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8.png"/><Relationship Id="rId3" Type="http://schemas.openxmlformats.org/officeDocument/2006/relationships/image" Target="../media/image119.png"/><Relationship Id="rId4" Type="http://schemas.openxmlformats.org/officeDocument/2006/relationships/image" Target="../media/image120.png"/><Relationship Id="rId5" Type="http://schemas.openxmlformats.org/officeDocument/2006/relationships/image" Target="../media/image121.png"/><Relationship Id="rId6" Type="http://schemas.openxmlformats.org/officeDocument/2006/relationships/image" Target="../media/image122.png"/></Relationships>
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3.png"/><Relationship Id="rId3" Type="http://schemas.openxmlformats.org/officeDocument/2006/relationships/image" Target="../media/image124.png"/><Relationship Id="rId4" Type="http://schemas.openxmlformats.org/officeDocument/2006/relationships/image" Target="../media/image125.png"/></Relationships>
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6.png"/><Relationship Id="rId3" Type="http://schemas.openxmlformats.org/officeDocument/2006/relationships/image" Target="../media/image127.png"/><Relationship Id="rId4" Type="http://schemas.openxmlformats.org/officeDocument/2006/relationships/image" Target="../media/image128.png"/></Relationships>
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9.png"/><Relationship Id="rId3" Type="http://schemas.openxmlformats.org/officeDocument/2006/relationships/image" Target="../media/image130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9.png"/><Relationship Id="rId3" Type="http://schemas.openxmlformats.org/officeDocument/2006/relationships/image" Target="../media/image130.png"/></Relationships>
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1.png"/><Relationship Id="rId3" Type="http://schemas.openxmlformats.org/officeDocument/2006/relationships/image" Target="../media/image132.png"/><Relationship Id="rId4" Type="http://schemas.openxmlformats.org/officeDocument/2006/relationships/image" Target="../media/image133.png"/><Relationship Id="rId5" Type="http://schemas.openxmlformats.org/officeDocument/2006/relationships/image" Target="../media/image134.png"/></Relationships>
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5.png"/><Relationship Id="rId3" Type="http://schemas.openxmlformats.org/officeDocument/2006/relationships/image" Target="../media/image136.png"/><Relationship Id="rId4" Type="http://schemas.openxmlformats.org/officeDocument/2006/relationships/image" Target="../media/image137.png"/></Relationships>
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8.png"/><Relationship Id="rId3" Type="http://schemas.openxmlformats.org/officeDocument/2006/relationships/image" Target="../media/image139.png"/><Relationship Id="rId4" Type="http://schemas.openxmlformats.org/officeDocument/2006/relationships/image" Target="../media/image140.png"/><Relationship Id="rId5" Type="http://schemas.openxmlformats.org/officeDocument/2006/relationships/image" Target="../media/image141.png"/></Relationships>
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2.png"/><Relationship Id="rId3" Type="http://schemas.openxmlformats.org/officeDocument/2006/relationships/image" Target="../media/image143.png"/><Relationship Id="rId4" Type="http://schemas.openxmlformats.org/officeDocument/2006/relationships/image" Target="../media/image144.png"/></Relationships>
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5.png"/><Relationship Id="rId3" Type="http://schemas.openxmlformats.org/officeDocument/2006/relationships/image" Target="../media/image146.png"/><Relationship Id="rId4" Type="http://schemas.openxmlformats.org/officeDocument/2006/relationships/image" Target="../media/image147.png"/><Relationship Id="rId5" Type="http://schemas.openxmlformats.org/officeDocument/2006/relationships/image" Target="../media/image148.png"/><Relationship Id="rId6" Type="http://schemas.openxmlformats.org/officeDocument/2006/relationships/image" Target="../media/image149.png"/></Relationships>
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0.png"/><Relationship Id="rId3" Type="http://schemas.openxmlformats.org/officeDocument/2006/relationships/image" Target="../media/image151.png"/><Relationship Id="rId4" Type="http://schemas.openxmlformats.org/officeDocument/2006/relationships/image" Target="../media/image152.png"/></Relationships>

</file>

<file path=ppt/slides/_rels/slide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3.png"/><Relationship Id="rId3" Type="http://schemas.openxmlformats.org/officeDocument/2006/relationships/image" Target="../media/image154.png"/><Relationship Id="rId4" Type="http://schemas.openxmlformats.org/officeDocument/2006/relationships/image" Target="../media/image155.png"/></Relationships>

</file>

<file path=ppt/slides/_rels/slide5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6.png"/><Relationship Id="rId3" Type="http://schemas.openxmlformats.org/officeDocument/2006/relationships/image" Target="../media/image157.png"/><Relationship Id="rId4" Type="http://schemas.openxmlformats.org/officeDocument/2006/relationships/image" Target="../media/image158.png"/><Relationship Id="rId5" Type="http://schemas.openxmlformats.org/officeDocument/2006/relationships/image" Target="../media/image159.png"/></Relationships>

</file>

<file path=ppt/slides/_rels/slide5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0.png"/><Relationship Id="rId3" Type="http://schemas.openxmlformats.org/officeDocument/2006/relationships/image" Target="../media/image161.png"/><Relationship Id="rId4" Type="http://schemas.openxmlformats.org/officeDocument/2006/relationships/image" Target="../media/image162.png"/><Relationship Id="rId5" Type="http://schemas.openxmlformats.org/officeDocument/2006/relationships/image" Target="../media/image163.png"/><Relationship Id="rId6" Type="http://schemas.openxmlformats.org/officeDocument/2006/relationships/image" Target="../media/image164.png"/><Relationship Id="rId7" Type="http://schemas.openxmlformats.org/officeDocument/2006/relationships/image" Target="../media/image165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1.tif"/></Relationships>
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6.png"/><Relationship Id="rId3" Type="http://schemas.openxmlformats.org/officeDocument/2006/relationships/image" Target="../media/image167.png"/><Relationship Id="rId4" Type="http://schemas.openxmlformats.org/officeDocument/2006/relationships/image" Target="../media/image168.png"/><Relationship Id="rId5" Type="http://schemas.openxmlformats.org/officeDocument/2006/relationships/image" Target="../media/image169.png"/><Relationship Id="rId6" Type="http://schemas.openxmlformats.org/officeDocument/2006/relationships/image" Target="../media/image170.png"/><Relationship Id="rId7" Type="http://schemas.openxmlformats.org/officeDocument/2006/relationships/image" Target="../media/image171.png"/></Relationships>

</file>

<file path=ppt/slides/_rels/slide6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2.png"/><Relationship Id="rId3" Type="http://schemas.openxmlformats.org/officeDocument/2006/relationships/image" Target="../media/image173.png"/><Relationship Id="rId4" Type="http://schemas.openxmlformats.org/officeDocument/2006/relationships/image" Target="../media/image174.png"/><Relationship Id="rId5" Type="http://schemas.openxmlformats.org/officeDocument/2006/relationships/image" Target="../media/image175.png"/><Relationship Id="rId6" Type="http://schemas.openxmlformats.org/officeDocument/2006/relationships/image" Target="../media/image176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tif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7" name="Table"/>
          <p:cNvGraphicFramePr/>
          <p:nvPr/>
        </p:nvGraphicFramePr>
        <p:xfrm>
          <a:off x="25400" y="38100"/>
          <a:ext cx="12636500" cy="3581400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12636500"/>
              </a:tblGrid>
              <a:tr h="3581400">
                <a:tc>
                  <a:txBody>
                    <a:bodyPr/>
                    <a:lstStyle/>
                    <a:p>
                      <a:pPr defTabSz="914400">
                        <a:tabLst>
                          <a:tab pos="342900" algn="l"/>
                        </a:tabLst>
                        <a:defRPr sz="1200">
                          <a:latin typeface="+mn-lt"/>
                          <a:ea typeface="+mn-ea"/>
                          <a:cs typeface="+mn-cs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76200">
                      <a:solidFill>
                        <a:srgbClr val="000000"/>
                      </a:solidFill>
                      <a:miter lim="400000"/>
                    </a:lnL>
                    <a:lnR w="76200">
                      <a:solidFill>
                        <a:srgbClr val="000000"/>
                      </a:solidFill>
                      <a:miter lim="400000"/>
                    </a:lnR>
                    <a:lnT w="76200">
                      <a:solidFill>
                        <a:srgbClr val="000000"/>
                      </a:solidFill>
                      <a:miter lim="400000"/>
                    </a:lnT>
                    <a:lnB w="76200">
                      <a:solidFill>
                        <a:srgbClr val="000000"/>
                      </a:solidFill>
                      <a:miter lim="400000"/>
                    </a:lnB>
                    <a:blipFill rotWithShape="1">
                      <a:blip r:embed="rId2"/>
                      <a:srcRect l="0" t="0" r="0" b="0"/>
                      <a:stretch>
                        <a:fillRect/>
                      </a:stretch>
                    </a:blipFill>
                  </a:tcPr>
                </a:tc>
              </a:tr>
            </a:tbl>
          </a:graphicData>
        </a:graphic>
      </p:graphicFrame>
      <p:sp>
        <p:nvSpPr>
          <p:cNvPr id="138" name="Nada na vida deve ser temido, somente compreendido. Agora é hora de compreender mais para temer menos.…"/>
          <p:cNvSpPr txBox="1"/>
          <p:nvPr/>
        </p:nvSpPr>
        <p:spPr>
          <a:xfrm>
            <a:off x="529342" y="1162050"/>
            <a:ext cx="11641315" cy="13335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just">
              <a:defRPr sz="3300"/>
            </a:pPr>
            <a:r>
              <a:t>Nada na vida deve ser temido, somente compreendido. Agora é hora de compreender mais para temer menos. </a:t>
            </a:r>
          </a:p>
          <a:p>
            <a:pPr algn="r">
              <a:defRPr sz="1800"/>
            </a:pPr>
            <a:r>
              <a:t>Marie Curie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2" name="Table"/>
          <p:cNvGraphicFramePr/>
          <p:nvPr/>
        </p:nvGraphicFramePr>
        <p:xfrm>
          <a:off x="25400" y="38100"/>
          <a:ext cx="12636500" cy="3581400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12636500"/>
              </a:tblGrid>
              <a:tr h="3581400">
                <a:tc>
                  <a:txBody>
                    <a:bodyPr/>
                    <a:lstStyle/>
                    <a:p>
                      <a:pPr defTabSz="914400">
                        <a:tabLst>
                          <a:tab pos="342900" algn="l"/>
                        </a:tabLst>
                        <a:defRPr sz="1800"/>
                      </a:pPr>
                      <a:r>
                        <a:rPr sz="1200">
                          <a:latin typeface="+mn-lt"/>
                          <a:ea typeface="+mn-ea"/>
                          <a:cs typeface="+mn-cs"/>
                        </a:rPr>
                        <a:t>     </a:t>
                      </a:r>
                    </a:p>
                  </a:txBody>
                  <a:tcPr marL="50800" marR="50800" marT="50800" marB="50800" anchor="ctr" anchorCtr="0" horzOverflow="overflow">
                    <a:lnL w="76200">
                      <a:solidFill>
                        <a:srgbClr val="000000"/>
                      </a:solidFill>
                      <a:miter lim="400000"/>
                    </a:lnL>
                    <a:lnR w="76200">
                      <a:solidFill>
                        <a:srgbClr val="000000"/>
                      </a:solidFill>
                      <a:miter lim="400000"/>
                    </a:lnR>
                    <a:lnT w="76200">
                      <a:solidFill>
                        <a:srgbClr val="000000"/>
                      </a:solidFill>
                      <a:miter lim="400000"/>
                    </a:lnT>
                    <a:lnB w="762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173" name="ANDROID MAPBR: UM ESTUDO SOBRE A PLATAFORMA ANDROID COM FOCO NA MANIPULAÇÃO DE MAPAS USANDO INTERFACES DE PROGRAMAÇÃO DE APLICATIVOS DO GOOGLE…"/>
          <p:cNvSpPr txBox="1"/>
          <p:nvPr/>
        </p:nvSpPr>
        <p:spPr>
          <a:xfrm>
            <a:off x="8329457" y="38100"/>
            <a:ext cx="4318001" cy="205740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3500" tIns="63500" rIns="63500" bIns="63500" anchor="ctr">
            <a:spAutoFit/>
          </a:bodyPr>
          <a:lstStyle/>
          <a:p>
            <a:pPr>
              <a:defRPr b="1" sz="1800">
                <a:solidFill>
                  <a:srgbClr val="FFFFFF"/>
                </a:solidFill>
              </a:defRPr>
            </a:pPr>
            <a:r>
              <a:t>ANDROID MAPBR: UM ESTUDO SOBRE A PLATAFORMA ANDROID COM FOCO NA MANIPULAÇÃO DE MAPAS USANDO INTERFACES DE PROGRAMAÇÃO DE APLICATIVOS DO GOOGLE</a:t>
            </a:r>
          </a:p>
          <a:p>
            <a:pPr>
              <a:defRPr b="1" sz="900">
                <a:solidFill>
                  <a:srgbClr val="FFFFFF"/>
                </a:solidFill>
              </a:defRPr>
            </a:pPr>
          </a:p>
          <a:p>
            <a:pPr>
              <a:defRPr b="1">
                <a:solidFill>
                  <a:srgbClr val="FFFFFF"/>
                </a:solidFill>
              </a:defRPr>
            </a:pPr>
            <a:r>
              <a:t>(TCC2008-2-15-VF-MarcoAOWeiss)</a:t>
            </a:r>
          </a:p>
        </p:txBody>
      </p:sp>
      <p:pic>
        <p:nvPicPr>
          <p:cNvPr id="174" name="droppedImage-52.png" descr="droppedImage-5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5100" y="177800"/>
            <a:ext cx="1651000" cy="2450377"/>
          </a:xfrm>
          <a:prstGeom prst="rect">
            <a:avLst/>
          </a:prstGeom>
          <a:ln w="12700">
            <a:miter lim="400000"/>
          </a:ln>
        </p:spPr>
      </p:pic>
      <p:pic>
        <p:nvPicPr>
          <p:cNvPr id="175" name="droppedImage-35.png" descr="droppedImage-35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09800" y="850900"/>
            <a:ext cx="1651000" cy="2471242"/>
          </a:xfrm>
          <a:prstGeom prst="rect">
            <a:avLst/>
          </a:prstGeom>
          <a:ln w="12700">
            <a:miter lim="400000"/>
          </a:ln>
        </p:spPr>
      </p:pic>
      <p:pic>
        <p:nvPicPr>
          <p:cNvPr id="176" name="droppedImage-48.png" descr="droppedImage-48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356100" y="279400"/>
            <a:ext cx="1651000" cy="2460826"/>
          </a:xfrm>
          <a:prstGeom prst="rect">
            <a:avLst/>
          </a:prstGeom>
          <a:ln w="12700">
            <a:miter lim="400000"/>
          </a:ln>
        </p:spPr>
      </p:pic>
      <p:pic>
        <p:nvPicPr>
          <p:cNvPr id="177" name="droppedImage-1.png" descr="droppedImage-1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400800" y="927100"/>
            <a:ext cx="1651000" cy="249247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push dir="l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9" name="Table"/>
          <p:cNvGraphicFramePr/>
          <p:nvPr/>
        </p:nvGraphicFramePr>
        <p:xfrm>
          <a:off x="25400" y="38100"/>
          <a:ext cx="12636500" cy="3581400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12636500"/>
              </a:tblGrid>
              <a:tr h="3581400">
                <a:tc>
                  <a:txBody>
                    <a:bodyPr/>
                    <a:lstStyle/>
                    <a:p>
                      <a:pPr defTabSz="914400">
                        <a:tabLst>
                          <a:tab pos="342900" algn="l"/>
                        </a:tabLst>
                        <a:defRPr sz="1800"/>
                      </a:pPr>
                      <a:r>
                        <a:rPr sz="1200">
                          <a:latin typeface="+mn-lt"/>
                          <a:ea typeface="+mn-ea"/>
                          <a:cs typeface="+mn-cs"/>
                        </a:rPr>
                        <a:t>     </a:t>
                      </a:r>
                    </a:p>
                  </a:txBody>
                  <a:tcPr marL="50800" marR="50800" marT="50800" marB="50800" anchor="ctr" anchorCtr="0" horzOverflow="overflow">
                    <a:lnL w="76200">
                      <a:solidFill>
                        <a:srgbClr val="000000"/>
                      </a:solidFill>
                      <a:miter lim="400000"/>
                    </a:lnL>
                    <a:lnR w="76200">
                      <a:solidFill>
                        <a:srgbClr val="000000"/>
                      </a:solidFill>
                      <a:miter lim="400000"/>
                    </a:lnR>
                    <a:lnT w="76200">
                      <a:solidFill>
                        <a:srgbClr val="000000"/>
                      </a:solidFill>
                      <a:miter lim="400000"/>
                    </a:lnT>
                    <a:lnB w="762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180" name="droppedImage-45.png" descr="droppedImage-4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46600" y="626533"/>
            <a:ext cx="3485585" cy="2933701"/>
          </a:xfrm>
          <a:prstGeom prst="rect">
            <a:avLst/>
          </a:prstGeom>
          <a:ln w="12700">
            <a:miter lim="400000"/>
          </a:ln>
        </p:spPr>
      </p:pic>
      <p:sp>
        <p:nvSpPr>
          <p:cNvPr id="181" name="FERRAMENTA DE RECONHECIMENTO DE GESTOS DA MÃO…"/>
          <p:cNvSpPr txBox="1"/>
          <p:nvPr/>
        </p:nvSpPr>
        <p:spPr>
          <a:xfrm>
            <a:off x="8342157" y="1060450"/>
            <a:ext cx="4318001" cy="125730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3500" tIns="63500" rIns="63500" bIns="63500" anchor="ctr">
            <a:spAutoFit/>
          </a:bodyPr>
          <a:lstStyle/>
          <a:p>
            <a:pPr>
              <a:defRPr b="1" sz="1800">
                <a:solidFill>
                  <a:srgbClr val="FFFFFF"/>
                </a:solidFill>
              </a:defRPr>
            </a:pPr>
            <a:r>
              <a:t>FERRAMENTA DE RECONHECIMENTO DE GESTOS DA MÃO</a:t>
            </a:r>
          </a:p>
          <a:p>
            <a:pPr>
              <a:defRPr b="1" sz="900">
                <a:solidFill>
                  <a:srgbClr val="FFFFFF"/>
                </a:solidFill>
              </a:defRPr>
            </a:pPr>
          </a:p>
          <a:p>
            <a:pPr>
              <a:defRPr b="1">
                <a:solidFill>
                  <a:srgbClr val="FFFFFF"/>
                </a:solidFill>
              </a:defRPr>
            </a:pPr>
            <a:r>
              <a:t>(TCC2008-2-24-RodrigoBambineti)</a:t>
            </a:r>
          </a:p>
        </p:txBody>
      </p:sp>
      <p:pic>
        <p:nvPicPr>
          <p:cNvPr id="182" name="droppedImage-2.png" descr="droppedImage-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79400" y="165100"/>
            <a:ext cx="4064000" cy="306342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push dir="l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4" name="Table"/>
          <p:cNvGraphicFramePr/>
          <p:nvPr/>
        </p:nvGraphicFramePr>
        <p:xfrm>
          <a:off x="25400" y="38100"/>
          <a:ext cx="12636500" cy="3581400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12636500"/>
              </a:tblGrid>
              <a:tr h="3581400">
                <a:tc>
                  <a:txBody>
                    <a:bodyPr/>
                    <a:lstStyle/>
                    <a:p>
                      <a:pPr defTabSz="914400">
                        <a:tabLst>
                          <a:tab pos="342900" algn="l"/>
                        </a:tabLst>
                        <a:defRPr sz="1800"/>
                      </a:pPr>
                      <a:r>
                        <a:rPr sz="1200">
                          <a:latin typeface="+mn-lt"/>
                          <a:ea typeface="+mn-ea"/>
                          <a:cs typeface="+mn-cs"/>
                        </a:rPr>
                        <a:t>     </a:t>
                      </a:r>
                    </a:p>
                  </a:txBody>
                  <a:tcPr marL="50800" marR="50800" marT="50800" marB="50800" anchor="ctr" anchorCtr="0" horzOverflow="overflow">
                    <a:lnL w="76200">
                      <a:solidFill>
                        <a:srgbClr val="000000"/>
                      </a:solidFill>
                      <a:miter lim="400000"/>
                    </a:lnL>
                    <a:lnR w="76200">
                      <a:solidFill>
                        <a:srgbClr val="000000"/>
                      </a:solidFill>
                      <a:miter lim="400000"/>
                    </a:lnR>
                    <a:lnT w="76200">
                      <a:solidFill>
                        <a:srgbClr val="000000"/>
                      </a:solidFill>
                      <a:miter lim="400000"/>
                    </a:lnT>
                    <a:lnB w="762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185" name="SIMULADOR DE ANIMAIS VIVOS: MEIOS ALTERNATIVOS…"/>
          <p:cNvSpPr txBox="1"/>
          <p:nvPr/>
        </p:nvSpPr>
        <p:spPr>
          <a:xfrm>
            <a:off x="125257" y="266700"/>
            <a:ext cx="4318001" cy="99060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3500" tIns="63500" rIns="63500" bIns="63500" anchor="ctr">
            <a:spAutoFit/>
          </a:bodyPr>
          <a:lstStyle/>
          <a:p>
            <a:pPr>
              <a:defRPr b="1" sz="1800">
                <a:solidFill>
                  <a:srgbClr val="FFFFFF"/>
                </a:solidFill>
              </a:defRPr>
            </a:pPr>
            <a:r>
              <a:t>SIMULADOR DE ANIMAIS VIVOS: MEIOS ALTERNATIVOS</a:t>
            </a:r>
          </a:p>
          <a:p>
            <a:pPr>
              <a:defRPr b="1" sz="900">
                <a:solidFill>
                  <a:srgbClr val="FFFFFF"/>
                </a:solidFill>
              </a:defRPr>
            </a:pPr>
          </a:p>
          <a:p>
            <a:pPr>
              <a:defRPr b="1">
                <a:solidFill>
                  <a:srgbClr val="FFFFFF"/>
                </a:solidFill>
              </a:defRPr>
            </a:pPr>
            <a:r>
              <a:t>(TCC2008-2-25-ThomasRosa)</a:t>
            </a:r>
          </a:p>
        </p:txBody>
      </p:sp>
      <p:pic>
        <p:nvPicPr>
          <p:cNvPr id="186" name="droppedImage-42.png" descr="droppedImage-4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463619" y="152400"/>
            <a:ext cx="4537882" cy="3378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87" name="droppedImage-3.png" descr="droppedImage-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84200" y="1828007"/>
            <a:ext cx="6299200" cy="135969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push dir="l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9" name="Table"/>
          <p:cNvGraphicFramePr/>
          <p:nvPr/>
        </p:nvGraphicFramePr>
        <p:xfrm>
          <a:off x="25400" y="38100"/>
          <a:ext cx="12636500" cy="3581400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12636500"/>
              </a:tblGrid>
              <a:tr h="3581400">
                <a:tc>
                  <a:txBody>
                    <a:bodyPr/>
                    <a:lstStyle/>
                    <a:p>
                      <a:pPr defTabSz="914400">
                        <a:tabLst>
                          <a:tab pos="342900" algn="l"/>
                        </a:tabLst>
                        <a:defRPr sz="1800"/>
                      </a:pPr>
                      <a:r>
                        <a:rPr sz="1200">
                          <a:latin typeface="+mn-lt"/>
                          <a:ea typeface="+mn-ea"/>
                          <a:cs typeface="+mn-cs"/>
                        </a:rPr>
                        <a:t>     </a:t>
                      </a:r>
                    </a:p>
                  </a:txBody>
                  <a:tcPr marL="50800" marR="50800" marT="50800" marB="50800" anchor="ctr" anchorCtr="0" horzOverflow="overflow">
                    <a:lnL w="76200">
                      <a:solidFill>
                        <a:srgbClr val="000000"/>
                      </a:solidFill>
                      <a:miter lim="400000"/>
                    </a:lnL>
                    <a:lnR w="76200">
                      <a:solidFill>
                        <a:srgbClr val="000000"/>
                      </a:solidFill>
                      <a:miter lim="400000"/>
                    </a:lnR>
                    <a:lnT w="76200">
                      <a:solidFill>
                        <a:srgbClr val="000000"/>
                      </a:solidFill>
                      <a:miter lim="400000"/>
                    </a:lnT>
                    <a:lnB w="762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190" name="FERRAMENTA DE DETECÇÃO DA REGIÃO DA PLACA DE VEÍCULOS…"/>
          <p:cNvSpPr txBox="1"/>
          <p:nvPr/>
        </p:nvSpPr>
        <p:spPr>
          <a:xfrm>
            <a:off x="8316757" y="1371600"/>
            <a:ext cx="4318001" cy="99060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3500" tIns="63500" rIns="63500" bIns="63500" anchor="ctr">
            <a:spAutoFit/>
          </a:bodyPr>
          <a:lstStyle/>
          <a:p>
            <a:pPr>
              <a:defRPr b="1" sz="1800">
                <a:solidFill>
                  <a:srgbClr val="FFFFFF"/>
                </a:solidFill>
              </a:defRPr>
            </a:pPr>
            <a:r>
              <a:t>FERRAMENTA DE DETECÇÃO DA REGIÃO DA PLACA DE VEÍCULOS</a:t>
            </a:r>
          </a:p>
          <a:p>
            <a:pPr>
              <a:defRPr b="1" sz="900">
                <a:solidFill>
                  <a:srgbClr val="FFFFFF"/>
                </a:solidFill>
              </a:defRPr>
            </a:pPr>
          </a:p>
          <a:p>
            <a:pPr>
              <a:defRPr b="1">
                <a:solidFill>
                  <a:srgbClr val="FFFFFF"/>
                </a:solidFill>
              </a:defRPr>
            </a:pPr>
            <a:r>
              <a:t>(TCC2009-1-11-JonathanDMedeiros)</a:t>
            </a:r>
          </a:p>
        </p:txBody>
      </p:sp>
      <p:pic>
        <p:nvPicPr>
          <p:cNvPr id="191" name="droppedImage-4.png" descr="droppedImage-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5900" y="215900"/>
            <a:ext cx="4303494" cy="3225800"/>
          </a:xfrm>
          <a:prstGeom prst="rect">
            <a:avLst/>
          </a:prstGeom>
          <a:ln w="12700">
            <a:miter lim="400000"/>
          </a:ln>
        </p:spPr>
      </p:pic>
      <p:sp>
        <p:nvSpPr>
          <p:cNvPr id="192" name="Rectangle"/>
          <p:cNvSpPr/>
          <p:nvPr/>
        </p:nvSpPr>
        <p:spPr>
          <a:xfrm>
            <a:off x="1841500" y="2921000"/>
            <a:ext cx="1066800" cy="165100"/>
          </a:xfrm>
          <a:prstGeom prst="rect">
            <a:avLst/>
          </a:prstGeom>
          <a:solidFill>
            <a:srgbClr val="000000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pic>
        <p:nvPicPr>
          <p:cNvPr id="193" name="droppedImage-58.png" descr="droppedImage-58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851400" y="177800"/>
            <a:ext cx="2641600" cy="1651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94" name="droppedImage.png" descr="dropped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851400" y="2006600"/>
            <a:ext cx="3048000" cy="168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95" name="droppedImage.png" descr="droppedIm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826000" y="2438400"/>
            <a:ext cx="3048000" cy="163611"/>
          </a:xfrm>
          <a:prstGeom prst="rect">
            <a:avLst/>
          </a:prstGeom>
          <a:ln w="12700">
            <a:miter lim="400000"/>
          </a:ln>
        </p:spPr>
      </p:pic>
      <p:pic>
        <p:nvPicPr>
          <p:cNvPr id="196" name="droppedImage.png" descr="droppedImage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851400" y="2933700"/>
            <a:ext cx="3048000" cy="15358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push dir="l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8" name="Table"/>
          <p:cNvGraphicFramePr/>
          <p:nvPr/>
        </p:nvGraphicFramePr>
        <p:xfrm>
          <a:off x="25400" y="38100"/>
          <a:ext cx="12636500" cy="3581400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12636500"/>
              </a:tblGrid>
              <a:tr h="3581400">
                <a:tc>
                  <a:txBody>
                    <a:bodyPr/>
                    <a:lstStyle/>
                    <a:p>
                      <a:pPr defTabSz="914400">
                        <a:tabLst>
                          <a:tab pos="342900" algn="l"/>
                        </a:tabLst>
                        <a:defRPr sz="1800"/>
                      </a:pPr>
                      <a:r>
                        <a:rPr sz="1200">
                          <a:latin typeface="+mn-lt"/>
                          <a:ea typeface="+mn-ea"/>
                          <a:cs typeface="+mn-cs"/>
                        </a:rPr>
                        <a:t>     </a:t>
                      </a:r>
                    </a:p>
                  </a:txBody>
                  <a:tcPr marL="50800" marR="50800" marT="50800" marB="50800" anchor="ctr" anchorCtr="0" horzOverflow="overflow">
                    <a:lnL w="76200">
                      <a:solidFill>
                        <a:srgbClr val="000000"/>
                      </a:solidFill>
                      <a:miter lim="400000"/>
                    </a:lnL>
                    <a:lnR w="76200">
                      <a:solidFill>
                        <a:srgbClr val="000000"/>
                      </a:solidFill>
                      <a:miter lim="400000"/>
                    </a:lnR>
                    <a:lnT w="76200">
                      <a:solidFill>
                        <a:srgbClr val="000000"/>
                      </a:solidFill>
                      <a:miter lim="400000"/>
                    </a:lnT>
                    <a:lnB w="762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199" name="DESENVOLVIMENTO DE UMA FERRAMENTA PARA COMPARAÇÃO DE DESEMPENHO ENTRE ROTINAS IMPLEMENTADAS EM CPU E GPU…"/>
          <p:cNvSpPr txBox="1"/>
          <p:nvPr/>
        </p:nvSpPr>
        <p:spPr>
          <a:xfrm>
            <a:off x="8253257" y="1733550"/>
            <a:ext cx="4318001" cy="179070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3500" tIns="63500" rIns="63500" bIns="63500" anchor="ctr">
            <a:spAutoFit/>
          </a:bodyPr>
          <a:lstStyle/>
          <a:p>
            <a:pPr>
              <a:defRPr b="1" sz="1800">
                <a:solidFill>
                  <a:srgbClr val="FFFFFF"/>
                </a:solidFill>
              </a:defRPr>
            </a:pPr>
            <a:r>
              <a:t>DESENVOLVIMENTO DE UMA FERRAMENTA PARA COMPARAÇÃO DE DESEMPENHO ENTRE ROTINAS IMPLEMENTADAS EM CPU E GPU</a:t>
            </a:r>
          </a:p>
          <a:p>
            <a:pPr>
              <a:defRPr b="1" sz="900">
                <a:solidFill>
                  <a:srgbClr val="FFFFFF"/>
                </a:solidFill>
              </a:defRPr>
            </a:pPr>
          </a:p>
          <a:p>
            <a:pPr>
              <a:defRPr b="1">
                <a:solidFill>
                  <a:srgbClr val="FFFFFF"/>
                </a:solidFill>
              </a:defRPr>
            </a:pPr>
            <a:r>
              <a:t>(TCC2009-1-15-PabloSCcorrea)</a:t>
            </a:r>
          </a:p>
        </p:txBody>
      </p:sp>
      <p:pic>
        <p:nvPicPr>
          <p:cNvPr id="200" name="droppedImage-5.png" descr="droppedImage-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7200" y="203200"/>
            <a:ext cx="3111501" cy="3254708"/>
          </a:xfrm>
          <a:prstGeom prst="rect">
            <a:avLst/>
          </a:prstGeom>
          <a:ln w="12700">
            <a:miter lim="400000"/>
          </a:ln>
        </p:spPr>
      </p:pic>
      <p:pic>
        <p:nvPicPr>
          <p:cNvPr id="201" name="droppedImage.png" descr="dropped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848100" y="279400"/>
            <a:ext cx="4334706" cy="1320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02" name="droppedImage.png" descr="dropped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914900" y="1739900"/>
            <a:ext cx="1110139" cy="1714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push dir="l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4" name="Table"/>
          <p:cNvGraphicFramePr/>
          <p:nvPr/>
        </p:nvGraphicFramePr>
        <p:xfrm>
          <a:off x="25400" y="38100"/>
          <a:ext cx="12636500" cy="3581400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12636500"/>
              </a:tblGrid>
              <a:tr h="3581400">
                <a:tc>
                  <a:txBody>
                    <a:bodyPr/>
                    <a:lstStyle/>
                    <a:p>
                      <a:pPr defTabSz="914400">
                        <a:tabLst>
                          <a:tab pos="342900" algn="l"/>
                        </a:tabLst>
                        <a:defRPr sz="1800"/>
                      </a:pPr>
                      <a:r>
                        <a:rPr sz="1200">
                          <a:latin typeface="+mn-lt"/>
                          <a:ea typeface="+mn-ea"/>
                          <a:cs typeface="+mn-cs"/>
                        </a:rPr>
                        <a:t>     </a:t>
                      </a:r>
                    </a:p>
                  </a:txBody>
                  <a:tcPr marL="50800" marR="50800" marT="50800" marB="50800" anchor="ctr" anchorCtr="0" horzOverflow="overflow">
                    <a:lnL w="76200">
                      <a:solidFill>
                        <a:srgbClr val="000000"/>
                      </a:solidFill>
                      <a:miter lim="400000"/>
                    </a:lnL>
                    <a:lnR w="76200">
                      <a:solidFill>
                        <a:srgbClr val="000000"/>
                      </a:solidFill>
                      <a:miter lim="400000"/>
                    </a:lnR>
                    <a:lnT w="76200">
                      <a:solidFill>
                        <a:srgbClr val="000000"/>
                      </a:solidFill>
                      <a:miter lim="400000"/>
                    </a:lnT>
                    <a:lnB w="762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205" name="FERRAMENTA PARA DETECÇÃO DE FADIGA EM MOTORISTAS BASEADA NO MONITORAMENTO DOS OLHOS…"/>
          <p:cNvSpPr txBox="1"/>
          <p:nvPr/>
        </p:nvSpPr>
        <p:spPr>
          <a:xfrm>
            <a:off x="112557" y="1879600"/>
            <a:ext cx="4318001" cy="152400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3500" tIns="63500" rIns="63500" bIns="63500" anchor="ctr">
            <a:spAutoFit/>
          </a:bodyPr>
          <a:lstStyle/>
          <a:p>
            <a:pPr>
              <a:defRPr b="1" sz="1800">
                <a:solidFill>
                  <a:srgbClr val="FFFFFF"/>
                </a:solidFill>
              </a:defRPr>
            </a:pPr>
            <a:r>
              <a:t>FERRAMENTA PARA DETECÇÃO DE FADIGA EM MOTORISTAS BASEADA NO MONITORAMENTO DOS OLHOS</a:t>
            </a:r>
          </a:p>
          <a:p>
            <a:pPr>
              <a:defRPr b="1" sz="900">
                <a:solidFill>
                  <a:srgbClr val="FFFFFF"/>
                </a:solidFill>
              </a:defRPr>
            </a:pPr>
          </a:p>
          <a:p>
            <a:pPr>
              <a:defRPr b="1">
                <a:solidFill>
                  <a:srgbClr val="FFFFFF"/>
                </a:solidFill>
              </a:defRPr>
            </a:pPr>
            <a:r>
              <a:t>(TCC2009-1-16-RafaelDattinger)</a:t>
            </a:r>
          </a:p>
        </p:txBody>
      </p:sp>
      <p:pic>
        <p:nvPicPr>
          <p:cNvPr id="206" name="droppedImage-65.png" descr="droppedImage-6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791700" y="165100"/>
            <a:ext cx="2540000" cy="1887085"/>
          </a:xfrm>
          <a:prstGeom prst="rect">
            <a:avLst/>
          </a:prstGeom>
          <a:ln w="12700">
            <a:miter lim="400000"/>
          </a:ln>
        </p:spPr>
      </p:pic>
      <p:pic>
        <p:nvPicPr>
          <p:cNvPr id="207" name="droppedImage-46.png" descr="droppedImage-46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696200" y="1511300"/>
            <a:ext cx="2540000" cy="1896860"/>
          </a:xfrm>
          <a:prstGeom prst="rect">
            <a:avLst/>
          </a:prstGeom>
          <a:ln w="12700">
            <a:miter lim="400000"/>
          </a:ln>
        </p:spPr>
      </p:pic>
      <p:pic>
        <p:nvPicPr>
          <p:cNvPr id="208" name="droppedImage-41.png" descr="droppedImage-41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495800" y="190500"/>
            <a:ext cx="3474192" cy="25781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push dir="l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0" name="Table"/>
          <p:cNvGraphicFramePr/>
          <p:nvPr/>
        </p:nvGraphicFramePr>
        <p:xfrm>
          <a:off x="25400" y="38100"/>
          <a:ext cx="12636500" cy="3581400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12636500"/>
              </a:tblGrid>
              <a:tr h="3581400">
                <a:tc>
                  <a:txBody>
                    <a:bodyPr/>
                    <a:lstStyle/>
                    <a:p>
                      <a:pPr defTabSz="914400">
                        <a:tabLst>
                          <a:tab pos="342900" algn="l"/>
                        </a:tabLst>
                        <a:defRPr sz="1800"/>
                      </a:pPr>
                      <a:r>
                        <a:rPr sz="1200">
                          <a:latin typeface="+mn-lt"/>
                          <a:ea typeface="+mn-ea"/>
                          <a:cs typeface="+mn-cs"/>
                        </a:rPr>
                        <a:t>     </a:t>
                      </a:r>
                    </a:p>
                  </a:txBody>
                  <a:tcPr marL="50800" marR="50800" marT="50800" marB="50800" anchor="ctr" anchorCtr="0" horzOverflow="overflow">
                    <a:lnL w="76200">
                      <a:solidFill>
                        <a:srgbClr val="000000"/>
                      </a:solidFill>
                      <a:miter lim="400000"/>
                    </a:lnL>
                    <a:lnR w="76200">
                      <a:solidFill>
                        <a:srgbClr val="000000"/>
                      </a:solidFill>
                      <a:miter lim="400000"/>
                    </a:lnR>
                    <a:lnT w="76200">
                      <a:solidFill>
                        <a:srgbClr val="000000"/>
                      </a:solidFill>
                      <a:miter lim="400000"/>
                    </a:lnT>
                    <a:lnB w="762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211" name="droppedImage-50.png" descr="droppedImage-5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9700" y="152400"/>
            <a:ext cx="1315055" cy="2413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12" name="droppedImage-56.png" descr="droppedImage-56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68400" y="1079500"/>
            <a:ext cx="1343386" cy="2413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13" name="droppedImage-6.png" descr="droppedImage-6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209800" y="152400"/>
            <a:ext cx="1304155" cy="2413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14" name="droppedImage-7.png" descr="droppedImage-7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933700" y="1079500"/>
            <a:ext cx="1316182" cy="2413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15" name="droppedImage-33.png" descr="droppedImage-33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197600" y="1079500"/>
            <a:ext cx="6319763" cy="2413000"/>
          </a:xfrm>
          <a:prstGeom prst="rect">
            <a:avLst/>
          </a:prstGeom>
          <a:ln w="12700">
            <a:miter lim="400000"/>
          </a:ln>
        </p:spPr>
      </p:pic>
      <p:sp>
        <p:nvSpPr>
          <p:cNvPr id="216" name="VISUALIZADOR DE ANIMAÇÃO 3D COM SUPORTE AO FORMATO DE ARQUIVOS FBX EM OBJECTIVE-C++…"/>
          <p:cNvSpPr txBox="1"/>
          <p:nvPr/>
        </p:nvSpPr>
        <p:spPr>
          <a:xfrm>
            <a:off x="3935257" y="114300"/>
            <a:ext cx="4318001" cy="152400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3500" tIns="63500" rIns="63500" bIns="63500" anchor="ctr">
            <a:spAutoFit/>
          </a:bodyPr>
          <a:lstStyle/>
          <a:p>
            <a:pPr>
              <a:defRPr b="1" sz="1800">
                <a:solidFill>
                  <a:srgbClr val="FFFFFF"/>
                </a:solidFill>
              </a:defRPr>
            </a:pPr>
            <a:r>
              <a:t>VISUALIZADOR DE ANIMAÇÃO 3D COM SUPORTE AO FORMATO DE ARQUIVOS FBX EM OBJECTIVE-C++</a:t>
            </a:r>
          </a:p>
          <a:p>
            <a:pPr>
              <a:defRPr b="1" sz="900">
                <a:solidFill>
                  <a:srgbClr val="FFFFFF"/>
                </a:solidFill>
              </a:defRPr>
            </a:pPr>
          </a:p>
          <a:p>
            <a:pPr>
              <a:defRPr b="1">
                <a:solidFill>
                  <a:srgbClr val="FFFFFF"/>
                </a:solidFill>
              </a:defRPr>
            </a:pPr>
            <a:r>
              <a:t>(TCC2010-1-10-FelipeSPereira)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push dir="l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8" name="Table"/>
          <p:cNvGraphicFramePr/>
          <p:nvPr/>
        </p:nvGraphicFramePr>
        <p:xfrm>
          <a:off x="25400" y="38100"/>
          <a:ext cx="12636500" cy="3581400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12636500"/>
              </a:tblGrid>
              <a:tr h="3581400">
                <a:tc>
                  <a:txBody>
                    <a:bodyPr/>
                    <a:lstStyle/>
                    <a:p>
                      <a:pPr defTabSz="914400">
                        <a:tabLst>
                          <a:tab pos="342900" algn="l"/>
                        </a:tabLst>
                        <a:defRPr sz="1800"/>
                      </a:pPr>
                      <a:r>
                        <a:rPr sz="1200">
                          <a:latin typeface="+mn-lt"/>
                          <a:ea typeface="+mn-ea"/>
                          <a:cs typeface="+mn-cs"/>
                        </a:rPr>
                        <a:t>     </a:t>
                      </a:r>
                    </a:p>
                  </a:txBody>
                  <a:tcPr marL="50800" marR="50800" marT="50800" marB="50800" anchor="ctr" anchorCtr="0" horzOverflow="overflow">
                    <a:lnL w="76200">
                      <a:solidFill>
                        <a:srgbClr val="000000"/>
                      </a:solidFill>
                      <a:miter lim="400000"/>
                    </a:lnL>
                    <a:lnR w="76200">
                      <a:solidFill>
                        <a:srgbClr val="000000"/>
                      </a:solidFill>
                      <a:miter lim="400000"/>
                    </a:lnR>
                    <a:lnT w="76200">
                      <a:solidFill>
                        <a:srgbClr val="000000"/>
                      </a:solidFill>
                      <a:miter lim="400000"/>
                    </a:lnT>
                    <a:lnB w="762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219" name="droppedImage-8.png" descr="droppedImage-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25800" y="137557"/>
            <a:ext cx="3810000" cy="1894850"/>
          </a:xfrm>
          <a:prstGeom prst="rect">
            <a:avLst/>
          </a:prstGeom>
          <a:ln w="12700">
            <a:miter lim="400000"/>
          </a:ln>
        </p:spPr>
      </p:pic>
      <p:sp>
        <p:nvSpPr>
          <p:cNvPr id="220" name="PROTÓTIPO DE MUNDO VIRTUAL PARA RELACIONAMENTO COM PARTICIPANTES DO INTERAÇÃO FURB…"/>
          <p:cNvSpPr txBox="1"/>
          <p:nvPr/>
        </p:nvSpPr>
        <p:spPr>
          <a:xfrm>
            <a:off x="112557" y="1282700"/>
            <a:ext cx="4318001" cy="152400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3500" tIns="63500" rIns="63500" bIns="63500" anchor="ctr">
            <a:spAutoFit/>
          </a:bodyPr>
          <a:lstStyle/>
          <a:p>
            <a:pPr>
              <a:defRPr b="1" sz="1800">
                <a:solidFill>
                  <a:srgbClr val="FFFFFF"/>
                </a:solidFill>
              </a:defRPr>
            </a:pPr>
            <a:r>
              <a:t>PROTÓTIPO DE MUNDO VIRTUAL PARA RELACIONAMENTO COM PARTICIPANTES DO INTERAÇÃO FURB</a:t>
            </a:r>
          </a:p>
          <a:p>
            <a:pPr>
              <a:defRPr b="1" sz="900">
                <a:solidFill>
                  <a:srgbClr val="FFFFFF"/>
                </a:solidFill>
              </a:defRPr>
            </a:pPr>
          </a:p>
          <a:p>
            <a:pPr>
              <a:defRPr b="1">
                <a:solidFill>
                  <a:srgbClr val="FFFFFF"/>
                </a:solidFill>
              </a:defRPr>
            </a:pPr>
            <a:r>
              <a:t>(TCC2010-1-11-FlavianoJAngeli)</a:t>
            </a:r>
          </a:p>
        </p:txBody>
      </p:sp>
      <p:pic>
        <p:nvPicPr>
          <p:cNvPr id="221" name="droppedImage.png" descr="dropped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702300" y="889000"/>
            <a:ext cx="3810000" cy="2517588"/>
          </a:xfrm>
          <a:prstGeom prst="rect">
            <a:avLst/>
          </a:prstGeom>
          <a:ln w="12700">
            <a:miter lim="400000"/>
          </a:ln>
        </p:spPr>
      </p:pic>
      <p:pic>
        <p:nvPicPr>
          <p:cNvPr id="222" name="droppedImage-9.png" descr="droppedImage-9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712200" y="228600"/>
            <a:ext cx="3810000" cy="283571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push dir="l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4" name="Table"/>
          <p:cNvGraphicFramePr/>
          <p:nvPr/>
        </p:nvGraphicFramePr>
        <p:xfrm>
          <a:off x="25400" y="38100"/>
          <a:ext cx="12636500" cy="3581400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12636500"/>
              </a:tblGrid>
              <a:tr h="3581400">
                <a:tc>
                  <a:txBody>
                    <a:bodyPr/>
                    <a:lstStyle/>
                    <a:p>
                      <a:pPr defTabSz="914400">
                        <a:tabLst>
                          <a:tab pos="342900" algn="l"/>
                        </a:tabLst>
                        <a:defRPr sz="1800"/>
                      </a:pPr>
                      <a:r>
                        <a:rPr sz="1200">
                          <a:latin typeface="+mn-lt"/>
                          <a:ea typeface="+mn-ea"/>
                          <a:cs typeface="+mn-cs"/>
                        </a:rPr>
                        <a:t>     </a:t>
                      </a:r>
                    </a:p>
                  </a:txBody>
                  <a:tcPr marL="50800" marR="50800" marT="50800" marB="50800" anchor="ctr" anchorCtr="0" horzOverflow="overflow">
                    <a:lnL w="76200">
                      <a:solidFill>
                        <a:srgbClr val="000000"/>
                      </a:solidFill>
                      <a:miter lim="400000"/>
                    </a:lnL>
                    <a:lnR w="76200">
                      <a:solidFill>
                        <a:srgbClr val="000000"/>
                      </a:solidFill>
                      <a:miter lim="400000"/>
                    </a:lnR>
                    <a:lnT w="76200">
                      <a:solidFill>
                        <a:srgbClr val="000000"/>
                      </a:solidFill>
                      <a:miter lim="400000"/>
                    </a:lnT>
                    <a:lnB w="762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225" name="VISUALIZADOR DE IMAGENS RADIOLÓGICAS 2D PARA IPHONE…"/>
          <p:cNvSpPr txBox="1"/>
          <p:nvPr/>
        </p:nvSpPr>
        <p:spPr>
          <a:xfrm>
            <a:off x="112557" y="1549400"/>
            <a:ext cx="4318001" cy="99060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3500" tIns="63500" rIns="63500" bIns="63500" anchor="ctr">
            <a:spAutoFit/>
          </a:bodyPr>
          <a:lstStyle/>
          <a:p>
            <a:pPr>
              <a:defRPr b="1" sz="1800">
                <a:solidFill>
                  <a:srgbClr val="FFFFFF"/>
                </a:solidFill>
              </a:defRPr>
            </a:pPr>
            <a:r>
              <a:t>VISUALIZADOR DE IMAGENS RADIOLÓGICAS 2D PARA IPHONE</a:t>
            </a:r>
          </a:p>
          <a:p>
            <a:pPr>
              <a:defRPr b="1" sz="900">
                <a:solidFill>
                  <a:srgbClr val="FFFFFF"/>
                </a:solidFill>
              </a:defRPr>
            </a:pPr>
          </a:p>
          <a:p>
            <a:pPr>
              <a:defRPr b="1">
                <a:solidFill>
                  <a:srgbClr val="FFFFFF"/>
                </a:solidFill>
              </a:defRPr>
            </a:pPr>
            <a:r>
              <a:t>(TCC2010-1-17-MarwinRoepke)</a:t>
            </a:r>
          </a:p>
        </p:txBody>
      </p:sp>
      <p:pic>
        <p:nvPicPr>
          <p:cNvPr id="226" name="droppedImage-60.png" descr="droppedImage-6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92700" y="304800"/>
            <a:ext cx="5159755" cy="304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27" name="droppedImage-38.png" descr="droppedImage-38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414000" y="304800"/>
            <a:ext cx="1641231" cy="304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push dir="l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9" name="Table"/>
          <p:cNvGraphicFramePr/>
          <p:nvPr/>
        </p:nvGraphicFramePr>
        <p:xfrm>
          <a:off x="25400" y="38100"/>
          <a:ext cx="12636500" cy="3581400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12636500"/>
              </a:tblGrid>
              <a:tr h="3581400">
                <a:tc>
                  <a:txBody>
                    <a:bodyPr/>
                    <a:lstStyle/>
                    <a:p>
                      <a:pPr defTabSz="914400">
                        <a:tabLst>
                          <a:tab pos="342900" algn="l"/>
                        </a:tabLst>
                        <a:defRPr sz="1800"/>
                      </a:pPr>
                      <a:r>
                        <a:rPr sz="1200">
                          <a:latin typeface="+mn-lt"/>
                          <a:ea typeface="+mn-ea"/>
                          <a:cs typeface="+mn-cs"/>
                        </a:rPr>
                        <a:t>     </a:t>
                      </a:r>
                    </a:p>
                  </a:txBody>
                  <a:tcPr marL="50800" marR="50800" marT="50800" marB="50800" anchor="ctr" anchorCtr="0" horzOverflow="overflow">
                    <a:lnL w="76200">
                      <a:solidFill>
                        <a:srgbClr val="000000"/>
                      </a:solidFill>
                      <a:miter lim="400000"/>
                    </a:lnL>
                    <a:lnR w="76200">
                      <a:solidFill>
                        <a:srgbClr val="000000"/>
                      </a:solidFill>
                      <a:miter lim="400000"/>
                    </a:lnR>
                    <a:lnT w="76200">
                      <a:solidFill>
                        <a:srgbClr val="000000"/>
                      </a:solidFill>
                      <a:miter lim="400000"/>
                    </a:lnT>
                    <a:lnB w="762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230" name="droppedImage-61.png" descr="droppedImage-6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25900" y="127000"/>
            <a:ext cx="5080000" cy="2192055"/>
          </a:xfrm>
          <a:prstGeom prst="rect">
            <a:avLst/>
          </a:prstGeom>
          <a:ln w="12700">
            <a:miter lim="400000"/>
          </a:ln>
        </p:spPr>
      </p:pic>
      <p:sp>
        <p:nvSpPr>
          <p:cNvPr id="231" name="SISTEMA DE TRACKING DE OBJETOS A PARTIR DE VÁRIAS CÂMERAS…"/>
          <p:cNvSpPr txBox="1"/>
          <p:nvPr/>
        </p:nvSpPr>
        <p:spPr>
          <a:xfrm>
            <a:off x="112557" y="1416050"/>
            <a:ext cx="4318001" cy="125730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3500" tIns="63500" rIns="63500" bIns="63500" anchor="ctr">
            <a:spAutoFit/>
          </a:bodyPr>
          <a:lstStyle/>
          <a:p>
            <a:pPr>
              <a:defRPr b="1" sz="1800">
                <a:solidFill>
                  <a:srgbClr val="FFFFFF"/>
                </a:solidFill>
              </a:defRPr>
            </a:pPr>
            <a:r>
              <a:t>SISTEMA DE TRACKING DE OBJETOS A PARTIR DE VÁRIAS CÂMERAS</a:t>
            </a:r>
          </a:p>
          <a:p>
            <a:pPr>
              <a:defRPr b="1" sz="900">
                <a:solidFill>
                  <a:srgbClr val="FFFFFF"/>
                </a:solidFill>
              </a:defRPr>
            </a:pPr>
          </a:p>
          <a:p>
            <a:pPr>
              <a:defRPr b="1">
                <a:solidFill>
                  <a:srgbClr val="FFFFFF"/>
                </a:solidFill>
              </a:defRPr>
            </a:pPr>
            <a:r>
              <a:t>(TCC2010-2-05-AndreLBRosa)</a:t>
            </a:r>
          </a:p>
        </p:txBody>
      </p:sp>
      <p:pic>
        <p:nvPicPr>
          <p:cNvPr id="232" name="droppedImage.png" descr="dropped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315200" y="1346200"/>
            <a:ext cx="5080000" cy="220047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push dir="l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0" name="Table"/>
          <p:cNvGraphicFramePr/>
          <p:nvPr/>
        </p:nvGraphicFramePr>
        <p:xfrm>
          <a:off x="25400" y="38100"/>
          <a:ext cx="12636500" cy="3581400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12636500"/>
              </a:tblGrid>
              <a:tr h="3581400">
                <a:tc>
                  <a:txBody>
                    <a:bodyPr/>
                    <a:lstStyle/>
                    <a:p>
                      <a:pPr defTabSz="914400">
                        <a:tabLst>
                          <a:tab pos="342900" algn="l"/>
                        </a:tabLst>
                        <a:defRPr sz="1200">
                          <a:latin typeface="+mn-lt"/>
                          <a:ea typeface="+mn-ea"/>
                          <a:cs typeface="+mn-cs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76200">
                      <a:solidFill>
                        <a:srgbClr val="000000"/>
                      </a:solidFill>
                      <a:miter lim="400000"/>
                    </a:lnL>
                    <a:lnR w="76200">
                      <a:solidFill>
                        <a:srgbClr val="000000"/>
                      </a:solidFill>
                      <a:miter lim="400000"/>
                    </a:lnR>
                    <a:lnT w="76200">
                      <a:solidFill>
                        <a:srgbClr val="000000"/>
                      </a:solidFill>
                      <a:miter lim="400000"/>
                    </a:lnT>
                    <a:lnB w="76200">
                      <a:solidFill>
                        <a:srgbClr val="000000"/>
                      </a:solidFill>
                      <a:miter lim="400000"/>
                    </a:lnB>
                    <a:blipFill rotWithShape="1">
                      <a:blip r:embed="rId2"/>
                      <a:srcRect l="0" t="0" r="0" b="0"/>
                      <a:stretch>
                        <a:fillRect/>
                      </a:stretch>
                    </a:blipFill>
                  </a:tcPr>
                </a:tc>
              </a:tr>
            </a:tbl>
          </a:graphicData>
        </a:graphic>
      </p:graphicFrame>
      <p:sp>
        <p:nvSpPr>
          <p:cNvPr id="141" name="Comentário sempre deve dizer porque aquilo foi feito e não o que foi feito. E só deve dizer porque se tiver um bom motivo. Se for dizer o que foi feito, conserte o código para ficar legível nele"/>
          <p:cNvSpPr txBox="1"/>
          <p:nvPr/>
        </p:nvSpPr>
        <p:spPr>
          <a:xfrm>
            <a:off x="529342" y="1054099"/>
            <a:ext cx="11641315" cy="15494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just">
              <a:defRPr sz="3300"/>
            </a:lvl1pPr>
          </a:lstStyle>
          <a:p>
            <a:pPr/>
            <a:r>
              <a:t>Comentário sempre deve dizer porque aquilo foi feito e não o que foi feito. E só deve dizer porque se tiver um bom motivo. Se for dizer o que foi feito, conserte o código para ficar legível nele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push dir="l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4" name="Table"/>
          <p:cNvGraphicFramePr/>
          <p:nvPr/>
        </p:nvGraphicFramePr>
        <p:xfrm>
          <a:off x="25400" y="38100"/>
          <a:ext cx="12636500" cy="3581400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12636500"/>
              </a:tblGrid>
              <a:tr h="3581400">
                <a:tc>
                  <a:txBody>
                    <a:bodyPr/>
                    <a:lstStyle/>
                    <a:p>
                      <a:pPr defTabSz="914400">
                        <a:tabLst>
                          <a:tab pos="342900" algn="l"/>
                        </a:tabLst>
                        <a:defRPr sz="1800"/>
                      </a:pPr>
                      <a:r>
                        <a:rPr sz="1200">
                          <a:latin typeface="+mn-lt"/>
                          <a:ea typeface="+mn-ea"/>
                          <a:cs typeface="+mn-cs"/>
                        </a:rPr>
                        <a:t>     </a:t>
                      </a:r>
                    </a:p>
                  </a:txBody>
                  <a:tcPr marL="50800" marR="50800" marT="50800" marB="50800" anchor="ctr" anchorCtr="0" horzOverflow="overflow">
                    <a:lnL w="76200">
                      <a:solidFill>
                        <a:srgbClr val="000000"/>
                      </a:solidFill>
                      <a:miter lim="400000"/>
                    </a:lnL>
                    <a:lnR w="76200">
                      <a:solidFill>
                        <a:srgbClr val="000000"/>
                      </a:solidFill>
                      <a:miter lim="400000"/>
                    </a:lnR>
                    <a:lnT w="76200">
                      <a:solidFill>
                        <a:srgbClr val="000000"/>
                      </a:solidFill>
                      <a:miter lim="400000"/>
                    </a:lnT>
                    <a:lnB w="762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235" name="droppedImage-39.png" descr="droppedImage-3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9700" y="165100"/>
            <a:ext cx="4607035" cy="2286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36" name="droppedImage-10.png" descr="droppedImage-1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038600" y="1155700"/>
            <a:ext cx="4615794" cy="2286000"/>
          </a:xfrm>
          <a:prstGeom prst="rect">
            <a:avLst/>
          </a:prstGeom>
          <a:ln w="12700">
            <a:miter lim="400000"/>
          </a:ln>
        </p:spPr>
      </p:pic>
      <p:sp>
        <p:nvSpPr>
          <p:cNvPr id="237" name="FRAMEWORK PARA GERENCIAMENTO E DISPONIBILIZAÇÃO DE INFORMAÇÕES MULTIMÍDIA GEOLOCALIZADAS NA PLATAFORMA ANDROID…"/>
          <p:cNvSpPr txBox="1"/>
          <p:nvPr/>
        </p:nvSpPr>
        <p:spPr>
          <a:xfrm>
            <a:off x="8329457" y="50800"/>
            <a:ext cx="4318001" cy="205740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3500" tIns="63500" rIns="63500" bIns="63500" anchor="ctr">
            <a:spAutoFit/>
          </a:bodyPr>
          <a:lstStyle/>
          <a:p>
            <a:pPr>
              <a:defRPr b="1" sz="1800">
                <a:solidFill>
                  <a:srgbClr val="FFFFFF"/>
                </a:solidFill>
              </a:defRPr>
            </a:pPr>
            <a:r>
              <a:t>FRAMEWORK PARA GERENCIAMENTO E DISPONIBILIZAÇÃO DE INFORMAÇÕES MULTIMÍDIA GEOLOCALIZADAS NA PLATAFORMA ANDROID</a:t>
            </a:r>
          </a:p>
          <a:p>
            <a:pPr>
              <a:defRPr b="1" sz="900">
                <a:solidFill>
                  <a:srgbClr val="FFFFFF"/>
                </a:solidFill>
              </a:defRPr>
            </a:pPr>
          </a:p>
          <a:p>
            <a:pPr>
              <a:defRPr b="1">
                <a:solidFill>
                  <a:srgbClr val="FFFFFF"/>
                </a:solidFill>
              </a:defRPr>
            </a:pPr>
            <a:r>
              <a:t>(TCC2010-2-10-DavidTConceicao)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push dir="l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9" name="Table"/>
          <p:cNvGraphicFramePr/>
          <p:nvPr/>
        </p:nvGraphicFramePr>
        <p:xfrm>
          <a:off x="25400" y="38100"/>
          <a:ext cx="12636500" cy="3581400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12636500"/>
              </a:tblGrid>
              <a:tr h="3581400">
                <a:tc>
                  <a:txBody>
                    <a:bodyPr/>
                    <a:lstStyle/>
                    <a:p>
                      <a:pPr defTabSz="914400">
                        <a:tabLst>
                          <a:tab pos="342900" algn="l"/>
                        </a:tabLst>
                        <a:defRPr sz="1800"/>
                      </a:pPr>
                      <a:r>
                        <a:rPr sz="1200">
                          <a:latin typeface="+mn-lt"/>
                          <a:ea typeface="+mn-ea"/>
                          <a:cs typeface="+mn-cs"/>
                        </a:rPr>
                        <a:t>     </a:t>
                      </a:r>
                    </a:p>
                  </a:txBody>
                  <a:tcPr marL="50800" marR="50800" marT="50800" marB="50800" anchor="ctr" anchorCtr="0" horzOverflow="overflow">
                    <a:lnL w="76200">
                      <a:solidFill>
                        <a:srgbClr val="000000"/>
                      </a:solidFill>
                      <a:miter lim="400000"/>
                    </a:lnL>
                    <a:lnR w="76200">
                      <a:solidFill>
                        <a:srgbClr val="000000"/>
                      </a:solidFill>
                      <a:miter lim="400000"/>
                    </a:lnR>
                    <a:lnT w="76200">
                      <a:solidFill>
                        <a:srgbClr val="000000"/>
                      </a:solidFill>
                      <a:miter lim="400000"/>
                    </a:lnT>
                    <a:lnB w="762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240" name="droppedImage.png" descr="dropped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22500" y="228600"/>
            <a:ext cx="2540001" cy="1524001"/>
          </a:xfrm>
          <a:prstGeom prst="rect">
            <a:avLst/>
          </a:prstGeom>
          <a:ln w="12700">
            <a:miter lim="400000"/>
          </a:ln>
        </p:spPr>
      </p:pic>
      <p:sp>
        <p:nvSpPr>
          <p:cNvPr id="241" name="UM ESTUDO SOBRE REALIDADE AUMENTADA PARA A PLATAFORMA ANDROID…"/>
          <p:cNvSpPr txBox="1"/>
          <p:nvPr/>
        </p:nvSpPr>
        <p:spPr>
          <a:xfrm>
            <a:off x="61757" y="2089150"/>
            <a:ext cx="4318001" cy="125730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3500" tIns="63500" rIns="63500" bIns="63500" anchor="ctr">
            <a:spAutoFit/>
          </a:bodyPr>
          <a:lstStyle/>
          <a:p>
            <a:pPr>
              <a:defRPr b="1" sz="1800">
                <a:solidFill>
                  <a:srgbClr val="FFFFFF"/>
                </a:solidFill>
              </a:defRPr>
            </a:pPr>
            <a:r>
              <a:t>UM ESTUDO SOBRE REALIDADE AUMENTADA PARA A PLATAFORMA ANDROID</a:t>
            </a:r>
          </a:p>
          <a:p>
            <a:pPr>
              <a:defRPr b="1" sz="900">
                <a:solidFill>
                  <a:srgbClr val="FFFFFF"/>
                </a:solidFill>
              </a:defRPr>
            </a:pPr>
          </a:p>
          <a:p>
            <a:pPr>
              <a:defRPr b="1">
                <a:solidFill>
                  <a:srgbClr val="FFFFFF"/>
                </a:solidFill>
              </a:defRPr>
            </a:pPr>
            <a:r>
              <a:t>(TCC2010-2-14-GabrielaTVasselai)</a:t>
            </a:r>
          </a:p>
        </p:txBody>
      </p:sp>
      <p:pic>
        <p:nvPicPr>
          <p:cNvPr id="242" name="droppedImage.png" descr="dropped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854700" y="1892300"/>
            <a:ext cx="2544361" cy="1524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43" name="droppedImage-59.png" descr="droppedImage-59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969000" y="228600"/>
            <a:ext cx="2297044" cy="1524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44" name="droppedImage-44.png" descr="droppedImage-44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309100" y="228600"/>
            <a:ext cx="2575494" cy="1524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45" name="droppedImage-11.png" descr="droppedImage-11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9321800" y="1892300"/>
            <a:ext cx="2559793" cy="1524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push dir="l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7" name="Table"/>
          <p:cNvGraphicFramePr/>
          <p:nvPr/>
        </p:nvGraphicFramePr>
        <p:xfrm>
          <a:off x="25400" y="38100"/>
          <a:ext cx="12636500" cy="3581400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12636500"/>
              </a:tblGrid>
              <a:tr h="3581400">
                <a:tc>
                  <a:txBody>
                    <a:bodyPr/>
                    <a:lstStyle/>
                    <a:p>
                      <a:pPr defTabSz="914400">
                        <a:tabLst>
                          <a:tab pos="342900" algn="l"/>
                        </a:tabLst>
                        <a:defRPr sz="1800"/>
                      </a:pPr>
                      <a:r>
                        <a:rPr sz="1200">
                          <a:latin typeface="+mn-lt"/>
                          <a:ea typeface="+mn-ea"/>
                          <a:cs typeface="+mn-cs"/>
                        </a:rPr>
                        <a:t>     </a:t>
                      </a:r>
                    </a:p>
                  </a:txBody>
                  <a:tcPr marL="50800" marR="50800" marT="50800" marB="50800" anchor="ctr" anchorCtr="0" horzOverflow="overflow">
                    <a:lnL w="76200">
                      <a:solidFill>
                        <a:srgbClr val="000000"/>
                      </a:solidFill>
                      <a:miter lim="400000"/>
                    </a:lnL>
                    <a:lnR w="76200">
                      <a:solidFill>
                        <a:srgbClr val="000000"/>
                      </a:solidFill>
                      <a:miter lim="400000"/>
                    </a:lnR>
                    <a:lnT w="76200">
                      <a:solidFill>
                        <a:srgbClr val="000000"/>
                      </a:solidFill>
                      <a:miter lim="400000"/>
                    </a:lnT>
                    <a:lnB w="762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248" name="SIMULAÇÃO FÍSICA DE CORPOS RÍGIDOS EM 3D…"/>
          <p:cNvSpPr txBox="1"/>
          <p:nvPr/>
        </p:nvSpPr>
        <p:spPr>
          <a:xfrm>
            <a:off x="7884957" y="2413000"/>
            <a:ext cx="4318001" cy="99060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3500" tIns="63500" rIns="63500" bIns="63500" anchor="ctr">
            <a:spAutoFit/>
          </a:bodyPr>
          <a:lstStyle/>
          <a:p>
            <a:pPr>
              <a:defRPr b="1" sz="1800">
                <a:solidFill>
                  <a:srgbClr val="FFFFFF"/>
                </a:solidFill>
              </a:defRPr>
            </a:pPr>
            <a:r>
              <a:t>SIMULAÇÃO FÍSICA DE CORPOS RÍGIDOS EM 3D</a:t>
            </a:r>
          </a:p>
          <a:p>
            <a:pPr>
              <a:defRPr b="1" sz="900">
                <a:solidFill>
                  <a:srgbClr val="FFFFFF"/>
                </a:solidFill>
              </a:defRPr>
            </a:pPr>
          </a:p>
          <a:p>
            <a:pPr>
              <a:defRPr b="1">
                <a:solidFill>
                  <a:srgbClr val="FFFFFF"/>
                </a:solidFill>
              </a:defRPr>
            </a:pPr>
            <a:r>
              <a:t>(TCC2010-2-29-VictorAMueller)</a:t>
            </a:r>
          </a:p>
        </p:txBody>
      </p:sp>
      <p:pic>
        <p:nvPicPr>
          <p:cNvPr id="249" name="droppedImage-12.png" descr="droppedImage-1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5100" y="266700"/>
            <a:ext cx="3383936" cy="177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50" name="droppedImage-13.png" descr="droppedImage-1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124200" y="1625600"/>
            <a:ext cx="3943685" cy="177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51" name="droppedImage-64.png" descr="droppedImage-64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464300" y="342900"/>
            <a:ext cx="3576053" cy="177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push dir="l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3" name="Table"/>
          <p:cNvGraphicFramePr/>
          <p:nvPr/>
        </p:nvGraphicFramePr>
        <p:xfrm>
          <a:off x="25400" y="38100"/>
          <a:ext cx="12636500" cy="3581400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12636500"/>
              </a:tblGrid>
              <a:tr h="3581400">
                <a:tc>
                  <a:txBody>
                    <a:bodyPr/>
                    <a:lstStyle/>
                    <a:p>
                      <a:pPr defTabSz="914400">
                        <a:tabLst>
                          <a:tab pos="342900" algn="l"/>
                        </a:tabLst>
                        <a:defRPr sz="1800"/>
                      </a:pPr>
                      <a:r>
                        <a:rPr sz="1200">
                          <a:latin typeface="+mn-lt"/>
                          <a:ea typeface="+mn-ea"/>
                          <a:cs typeface="+mn-cs"/>
                        </a:rPr>
                        <a:t>     </a:t>
                      </a:r>
                    </a:p>
                  </a:txBody>
                  <a:tcPr marL="50800" marR="50800" marT="50800" marB="50800" anchor="ctr" anchorCtr="0" horzOverflow="overflow">
                    <a:lnL w="76200">
                      <a:solidFill>
                        <a:srgbClr val="000000"/>
                      </a:solidFill>
                      <a:miter lim="400000"/>
                    </a:lnL>
                    <a:lnR w="76200">
                      <a:solidFill>
                        <a:srgbClr val="000000"/>
                      </a:solidFill>
                      <a:miter lim="400000"/>
                    </a:lnR>
                    <a:lnT w="76200">
                      <a:solidFill>
                        <a:srgbClr val="000000"/>
                      </a:solidFill>
                      <a:miter lim="400000"/>
                    </a:lnT>
                    <a:lnB w="762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254" name="DISTRIBUIÇÃO OTIMIZADA DE POLÍGONOS EM UM PLANO BIDIMENSIONAL…"/>
          <p:cNvSpPr txBox="1"/>
          <p:nvPr/>
        </p:nvSpPr>
        <p:spPr>
          <a:xfrm>
            <a:off x="61757" y="107950"/>
            <a:ext cx="4318001" cy="125730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3500" tIns="63500" rIns="63500" bIns="63500" anchor="ctr">
            <a:spAutoFit/>
          </a:bodyPr>
          <a:lstStyle/>
          <a:p>
            <a:pPr>
              <a:defRPr b="1" sz="1800">
                <a:solidFill>
                  <a:srgbClr val="FFFFFF"/>
                </a:solidFill>
              </a:defRPr>
            </a:pPr>
            <a:r>
              <a:t>DISTRIBUIÇÃO OTIMIZADA DE POLÍGONOS EM UM PLANO BIDIMENSIONAL</a:t>
            </a:r>
          </a:p>
          <a:p>
            <a:pPr>
              <a:defRPr b="1" sz="900">
                <a:solidFill>
                  <a:srgbClr val="FFFFFF"/>
                </a:solidFill>
              </a:defRPr>
            </a:pPr>
          </a:p>
          <a:p>
            <a:pPr>
              <a:defRPr b="1">
                <a:solidFill>
                  <a:srgbClr val="FFFFFF"/>
                </a:solidFill>
              </a:defRPr>
            </a:pPr>
            <a:r>
              <a:t>(TCC2011-1-12-DeniseBrandt)</a:t>
            </a:r>
          </a:p>
        </p:txBody>
      </p:sp>
      <p:pic>
        <p:nvPicPr>
          <p:cNvPr id="255" name="droppedImage-55.png" descr="droppedImage-5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22800" y="114300"/>
            <a:ext cx="3751385" cy="3048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56" name="droppedImage-40.png" descr="droppedImage-4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610600" y="431800"/>
            <a:ext cx="3890729" cy="304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push dir="l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8" name="Table"/>
          <p:cNvGraphicFramePr/>
          <p:nvPr/>
        </p:nvGraphicFramePr>
        <p:xfrm>
          <a:off x="25400" y="38100"/>
          <a:ext cx="12636500" cy="3581400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12636500"/>
              </a:tblGrid>
              <a:tr h="3581400">
                <a:tc>
                  <a:txBody>
                    <a:bodyPr/>
                    <a:lstStyle/>
                    <a:p>
                      <a:pPr defTabSz="914400">
                        <a:tabLst>
                          <a:tab pos="342900" algn="l"/>
                        </a:tabLst>
                        <a:defRPr sz="1800"/>
                      </a:pPr>
                      <a:r>
                        <a:rPr sz="1200">
                          <a:latin typeface="+mn-lt"/>
                          <a:ea typeface="+mn-ea"/>
                          <a:cs typeface="+mn-cs"/>
                        </a:rPr>
                        <a:t>     </a:t>
                      </a:r>
                    </a:p>
                  </a:txBody>
                  <a:tcPr marL="50800" marR="50800" marT="50800" marB="50800" anchor="ctr" anchorCtr="0" horzOverflow="overflow">
                    <a:lnL w="76200">
                      <a:solidFill>
                        <a:srgbClr val="000000"/>
                      </a:solidFill>
                      <a:miter lim="400000"/>
                    </a:lnL>
                    <a:lnR w="76200">
                      <a:solidFill>
                        <a:srgbClr val="000000"/>
                      </a:solidFill>
                      <a:miter lim="400000"/>
                    </a:lnR>
                    <a:lnT w="76200">
                      <a:solidFill>
                        <a:srgbClr val="000000"/>
                      </a:solidFill>
                      <a:miter lim="400000"/>
                    </a:lnT>
                    <a:lnB w="762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259" name="FERRAMENTA ANDROID BASEADA EM REALIDADE AUMENTADA E SERVIÇOS BASEADOS EM LOCALIZAÇÃO USANDO NOTIFICAÇÕES…"/>
          <p:cNvSpPr txBox="1"/>
          <p:nvPr/>
        </p:nvSpPr>
        <p:spPr>
          <a:xfrm>
            <a:off x="150657" y="171450"/>
            <a:ext cx="4318001" cy="179070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3500" tIns="63500" rIns="63500" bIns="63500" anchor="ctr">
            <a:spAutoFit/>
          </a:bodyPr>
          <a:lstStyle/>
          <a:p>
            <a:pPr>
              <a:defRPr b="1" sz="1800">
                <a:solidFill>
                  <a:srgbClr val="FFFFFF"/>
                </a:solidFill>
              </a:defRPr>
            </a:pPr>
            <a:r>
              <a:t>FERRAMENTA ANDROID BASEADA EM REALIDADE AUMENTADA E SERVIÇOS BASEADOS EM LOCALIZAÇÃO USANDO NOTIFICAÇÕES</a:t>
            </a:r>
          </a:p>
          <a:p>
            <a:pPr>
              <a:defRPr b="1" sz="900">
                <a:solidFill>
                  <a:srgbClr val="FFFFFF"/>
                </a:solidFill>
              </a:defRPr>
            </a:pPr>
          </a:p>
          <a:p>
            <a:pPr>
              <a:defRPr b="1">
                <a:solidFill>
                  <a:srgbClr val="FFFFFF"/>
                </a:solidFill>
              </a:defRPr>
            </a:pPr>
            <a:r>
              <a:t>(TCC2011-1-32-RonaldoRampelotti)</a:t>
            </a:r>
          </a:p>
        </p:txBody>
      </p:sp>
      <p:pic>
        <p:nvPicPr>
          <p:cNvPr id="260" name="droppedImage.png" descr="dropped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220200" y="317500"/>
            <a:ext cx="3175000" cy="177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61" name="droppedImage-14.png" descr="droppedImage-14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112000" y="1638300"/>
            <a:ext cx="2971800" cy="177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62" name="droppedImage-15.png" descr="droppedImage-15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851400" y="190500"/>
            <a:ext cx="3983535" cy="177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push dir="l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4" name="Table"/>
          <p:cNvGraphicFramePr/>
          <p:nvPr/>
        </p:nvGraphicFramePr>
        <p:xfrm>
          <a:off x="25400" y="38100"/>
          <a:ext cx="12636500" cy="3581400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12636500"/>
              </a:tblGrid>
              <a:tr h="3581400">
                <a:tc>
                  <a:txBody>
                    <a:bodyPr/>
                    <a:lstStyle/>
                    <a:p>
                      <a:pPr defTabSz="914400">
                        <a:tabLst>
                          <a:tab pos="342900" algn="l"/>
                        </a:tabLst>
                        <a:defRPr sz="1800"/>
                      </a:pPr>
                      <a:r>
                        <a:rPr sz="1200">
                          <a:latin typeface="+mn-lt"/>
                          <a:ea typeface="+mn-ea"/>
                          <a:cs typeface="+mn-cs"/>
                        </a:rPr>
                        <a:t>     </a:t>
                      </a:r>
                    </a:p>
                  </a:txBody>
                  <a:tcPr marL="50800" marR="50800" marT="50800" marB="50800" anchor="ctr" anchorCtr="0" horzOverflow="overflow">
                    <a:lnL w="76200">
                      <a:solidFill>
                        <a:srgbClr val="000000"/>
                      </a:solidFill>
                      <a:miter lim="400000"/>
                    </a:lnL>
                    <a:lnR w="76200">
                      <a:solidFill>
                        <a:srgbClr val="000000"/>
                      </a:solidFill>
                      <a:miter lim="400000"/>
                    </a:lnR>
                    <a:lnT w="76200">
                      <a:solidFill>
                        <a:srgbClr val="000000"/>
                      </a:solidFill>
                      <a:miter lim="400000"/>
                    </a:lnT>
                    <a:lnB w="762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265" name="API PARA TRANSFORMAÇÃO DE IMAGEM EM CARTUM UTILIZANDO PLATAFORMA IOS…"/>
          <p:cNvSpPr txBox="1"/>
          <p:nvPr/>
        </p:nvSpPr>
        <p:spPr>
          <a:xfrm>
            <a:off x="150657" y="438150"/>
            <a:ext cx="4318001" cy="125730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3500" tIns="63500" rIns="63500" bIns="63500" anchor="ctr">
            <a:spAutoFit/>
          </a:bodyPr>
          <a:lstStyle/>
          <a:p>
            <a:pPr>
              <a:defRPr b="1" sz="1800">
                <a:solidFill>
                  <a:srgbClr val="FFFFFF"/>
                </a:solidFill>
              </a:defRPr>
            </a:pPr>
            <a:r>
              <a:t>API PARA TRANSFORMAÇÃO DE IMAGEM EM CARTUM UTILIZANDO PLATAFORMA IOS</a:t>
            </a:r>
          </a:p>
          <a:p>
            <a:pPr>
              <a:defRPr b="1" sz="900">
                <a:solidFill>
                  <a:srgbClr val="FFFFFF"/>
                </a:solidFill>
              </a:defRPr>
            </a:pPr>
          </a:p>
          <a:p>
            <a:pPr>
              <a:defRPr b="1">
                <a:solidFill>
                  <a:srgbClr val="FFFFFF"/>
                </a:solidFill>
              </a:defRPr>
            </a:pPr>
            <a:r>
              <a:t>(TCC2011-2-04-ChristianHess)</a:t>
            </a:r>
          </a:p>
        </p:txBody>
      </p:sp>
      <p:pic>
        <p:nvPicPr>
          <p:cNvPr id="266" name="droppedImage-70.png" descr="droppedImage-7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25700" y="1828800"/>
            <a:ext cx="2555729" cy="1701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67" name="droppedImage-16.png" descr="droppedImage-16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673600" y="190500"/>
            <a:ext cx="4402217" cy="2921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68" name="droppedImage-16.png" descr="droppedImage-16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128000" y="558800"/>
            <a:ext cx="4402217" cy="2921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push dir="l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0" name="Table"/>
          <p:cNvGraphicFramePr/>
          <p:nvPr/>
        </p:nvGraphicFramePr>
        <p:xfrm>
          <a:off x="25400" y="38100"/>
          <a:ext cx="12636500" cy="3581400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12636500"/>
              </a:tblGrid>
              <a:tr h="3581400">
                <a:tc>
                  <a:txBody>
                    <a:bodyPr/>
                    <a:lstStyle/>
                    <a:p>
                      <a:pPr defTabSz="914400">
                        <a:tabLst>
                          <a:tab pos="342900" algn="l"/>
                        </a:tabLst>
                        <a:defRPr sz="1800"/>
                      </a:pPr>
                      <a:r>
                        <a:rPr sz="1200">
                          <a:latin typeface="+mn-lt"/>
                          <a:ea typeface="+mn-ea"/>
                          <a:cs typeface="+mn-cs"/>
                        </a:rPr>
                        <a:t>     </a:t>
                      </a:r>
                    </a:p>
                  </a:txBody>
                  <a:tcPr marL="50800" marR="50800" marT="50800" marB="50800" anchor="ctr" anchorCtr="0" horzOverflow="overflow">
                    <a:lnL w="76200">
                      <a:solidFill>
                        <a:srgbClr val="000000"/>
                      </a:solidFill>
                      <a:miter lim="400000"/>
                    </a:lnL>
                    <a:lnR w="76200">
                      <a:solidFill>
                        <a:srgbClr val="000000"/>
                      </a:solidFill>
                      <a:miter lim="400000"/>
                    </a:lnR>
                    <a:lnT w="76200">
                      <a:solidFill>
                        <a:srgbClr val="000000"/>
                      </a:solidFill>
                      <a:miter lim="400000"/>
                    </a:lnT>
                    <a:lnB w="762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271" name="droppedImage-80.png" descr="droppedImage-8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800" y="254000"/>
            <a:ext cx="1892300" cy="2811417"/>
          </a:xfrm>
          <a:prstGeom prst="rect">
            <a:avLst/>
          </a:prstGeom>
          <a:ln w="12700">
            <a:miter lim="400000"/>
          </a:ln>
        </p:spPr>
      </p:pic>
      <p:pic>
        <p:nvPicPr>
          <p:cNvPr id="272" name="droppedImage.png" descr="dropped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25600" y="1435100"/>
            <a:ext cx="2881612" cy="1930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73" name="droppedImage-72.png" descr="droppedImage-72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733800" y="254000"/>
            <a:ext cx="6832600" cy="2277534"/>
          </a:xfrm>
          <a:prstGeom prst="rect">
            <a:avLst/>
          </a:prstGeom>
          <a:ln w="12700">
            <a:miter lim="400000"/>
          </a:ln>
        </p:spPr>
      </p:pic>
      <p:sp>
        <p:nvSpPr>
          <p:cNvPr id="274" name="EXPLORANDO MODELOS VIRTUAIS 3D COM REALIDADE AUMENTADA NO SDK DO IPHONE…"/>
          <p:cNvSpPr txBox="1"/>
          <p:nvPr/>
        </p:nvSpPr>
        <p:spPr>
          <a:xfrm>
            <a:off x="8240557" y="2006600"/>
            <a:ext cx="4318001" cy="152400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3500" tIns="63500" rIns="63500" bIns="63500" anchor="ctr">
            <a:spAutoFit/>
          </a:bodyPr>
          <a:lstStyle/>
          <a:p>
            <a:pPr>
              <a:defRPr b="1" sz="1800">
                <a:solidFill>
                  <a:srgbClr val="FFFFFF"/>
                </a:solidFill>
              </a:defRPr>
            </a:pPr>
            <a:r>
              <a:t>EXPLORANDO MODELOS VIRTUAIS 3D COM REALIDADE AUMENTADA NO SDK DO IPHONE</a:t>
            </a:r>
          </a:p>
          <a:p>
            <a:pPr>
              <a:defRPr b="1" sz="900">
                <a:solidFill>
                  <a:srgbClr val="FFFFFF"/>
                </a:solidFill>
              </a:defRPr>
            </a:pPr>
          </a:p>
          <a:p>
            <a:pPr>
              <a:defRPr b="1">
                <a:solidFill>
                  <a:srgbClr val="FFFFFF"/>
                </a:solidFill>
              </a:defRPr>
            </a:pPr>
            <a:r>
              <a:t>(TCC2011-2-11-JonathanHess)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push dir="l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6" name="Table"/>
          <p:cNvGraphicFramePr/>
          <p:nvPr/>
        </p:nvGraphicFramePr>
        <p:xfrm>
          <a:off x="25400" y="38100"/>
          <a:ext cx="12636500" cy="3581400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12636500"/>
              </a:tblGrid>
              <a:tr h="3581400">
                <a:tc>
                  <a:txBody>
                    <a:bodyPr/>
                    <a:lstStyle/>
                    <a:p>
                      <a:pPr defTabSz="914400">
                        <a:tabLst>
                          <a:tab pos="342900" algn="l"/>
                        </a:tabLst>
                        <a:defRPr sz="1800"/>
                      </a:pPr>
                      <a:r>
                        <a:rPr sz="1200">
                          <a:latin typeface="+mn-lt"/>
                          <a:ea typeface="+mn-ea"/>
                          <a:cs typeface="+mn-cs"/>
                        </a:rPr>
                        <a:t>     </a:t>
                      </a:r>
                    </a:p>
                  </a:txBody>
                  <a:tcPr marL="50800" marR="50800" marT="50800" marB="50800" anchor="ctr" anchorCtr="0" horzOverflow="overflow">
                    <a:lnL w="76200">
                      <a:solidFill>
                        <a:srgbClr val="000000"/>
                      </a:solidFill>
                      <a:miter lim="400000"/>
                    </a:lnL>
                    <a:lnR w="76200">
                      <a:solidFill>
                        <a:srgbClr val="000000"/>
                      </a:solidFill>
                      <a:miter lim="400000"/>
                    </a:lnR>
                    <a:lnT w="76200">
                      <a:solidFill>
                        <a:srgbClr val="000000"/>
                      </a:solidFill>
                      <a:miter lim="400000"/>
                    </a:lnT>
                    <a:lnB w="762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277" name="droppedImage-66.png" descr="droppedImage-6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8300" y="965200"/>
            <a:ext cx="2400300" cy="1398885"/>
          </a:xfrm>
          <a:prstGeom prst="rect">
            <a:avLst/>
          </a:prstGeom>
          <a:ln w="12700">
            <a:miter lim="400000"/>
          </a:ln>
        </p:spPr>
      </p:pic>
      <p:pic>
        <p:nvPicPr>
          <p:cNvPr id="278" name="droppedImage-67.png" descr="droppedImage-67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089400" y="1562100"/>
            <a:ext cx="1244600" cy="1836396"/>
          </a:xfrm>
          <a:prstGeom prst="rect">
            <a:avLst/>
          </a:prstGeom>
          <a:ln w="12700">
            <a:miter lim="400000"/>
          </a:ln>
        </p:spPr>
      </p:pic>
      <p:pic>
        <p:nvPicPr>
          <p:cNvPr id="279" name="droppedImage-68.png" descr="droppedImage-68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572500" y="139700"/>
            <a:ext cx="3855358" cy="2159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80" name="droppedImage-69.png" descr="droppedImage-69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867400" y="1231900"/>
            <a:ext cx="3856926" cy="2159000"/>
          </a:xfrm>
          <a:prstGeom prst="rect">
            <a:avLst/>
          </a:prstGeom>
          <a:ln w="12700">
            <a:miter lim="400000"/>
          </a:ln>
        </p:spPr>
      </p:pic>
      <p:sp>
        <p:nvSpPr>
          <p:cNvPr id="281" name="BIBLIOTECA DE REALIDADE AUMENTADA PARA A PLATAFORMA IOS…"/>
          <p:cNvSpPr txBox="1"/>
          <p:nvPr/>
        </p:nvSpPr>
        <p:spPr>
          <a:xfrm>
            <a:off x="2271557" y="82550"/>
            <a:ext cx="4318001" cy="125730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3500" tIns="63500" rIns="63500" bIns="63500" anchor="ctr">
            <a:spAutoFit/>
          </a:bodyPr>
          <a:lstStyle/>
          <a:p>
            <a:pPr>
              <a:defRPr b="1" sz="1800">
                <a:solidFill>
                  <a:srgbClr val="FFFFFF"/>
                </a:solidFill>
              </a:defRPr>
            </a:pPr>
            <a:r>
              <a:t>BIBLIOTECA DE REALIDADE AUMENTADA PARA A PLATAFORMA IOS</a:t>
            </a:r>
          </a:p>
          <a:p>
            <a:pPr>
              <a:defRPr b="1" sz="900">
                <a:solidFill>
                  <a:srgbClr val="FFFFFF"/>
                </a:solidFill>
              </a:defRPr>
            </a:pPr>
          </a:p>
          <a:p>
            <a:pPr>
              <a:defRPr b="1">
                <a:solidFill>
                  <a:srgbClr val="FFFFFF"/>
                </a:solidFill>
              </a:defRPr>
            </a:pPr>
            <a:r>
              <a:t>(TCC2011-2-21-PauloCMeurer)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push dir="l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3" name="Table"/>
          <p:cNvGraphicFramePr/>
          <p:nvPr/>
        </p:nvGraphicFramePr>
        <p:xfrm>
          <a:off x="25400" y="38100"/>
          <a:ext cx="12636500" cy="3581400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12636500"/>
              </a:tblGrid>
              <a:tr h="3581400">
                <a:tc>
                  <a:txBody>
                    <a:bodyPr/>
                    <a:lstStyle/>
                    <a:p>
                      <a:pPr defTabSz="914400">
                        <a:tabLst>
                          <a:tab pos="342900" algn="l"/>
                        </a:tabLst>
                        <a:defRPr sz="1800"/>
                      </a:pPr>
                      <a:r>
                        <a:rPr sz="1200">
                          <a:latin typeface="+mn-lt"/>
                          <a:ea typeface="+mn-ea"/>
                          <a:cs typeface="+mn-cs"/>
                        </a:rPr>
                        <a:t>     </a:t>
                      </a:r>
                    </a:p>
                  </a:txBody>
                  <a:tcPr marL="50800" marR="50800" marT="50800" marB="50800" anchor="ctr" anchorCtr="0" horzOverflow="overflow">
                    <a:lnL w="76200">
                      <a:solidFill>
                        <a:srgbClr val="000000"/>
                      </a:solidFill>
                      <a:miter lim="400000"/>
                    </a:lnL>
                    <a:lnR w="76200">
                      <a:solidFill>
                        <a:srgbClr val="000000"/>
                      </a:solidFill>
                      <a:miter lim="400000"/>
                    </a:lnR>
                    <a:lnT w="76200">
                      <a:solidFill>
                        <a:srgbClr val="000000"/>
                      </a:solidFill>
                      <a:miter lim="400000"/>
                    </a:lnT>
                    <a:lnB w="762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284" name="droppedImage-17.png" descr="droppedImage-1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11500" y="165100"/>
            <a:ext cx="2159000" cy="2997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85" name="droppedImage.png" descr="dropped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562600" y="330200"/>
            <a:ext cx="3251200" cy="3225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86" name="droppedImage-1.png" descr="droppedImage-1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118600" y="76200"/>
            <a:ext cx="3289300" cy="3365500"/>
          </a:xfrm>
          <a:prstGeom prst="rect">
            <a:avLst/>
          </a:prstGeom>
          <a:ln w="12700">
            <a:miter lim="400000"/>
          </a:ln>
        </p:spPr>
      </p:pic>
      <p:sp>
        <p:nvSpPr>
          <p:cNvPr id="287" name="BIBLIOTECA DE ALGORITMO DE PORTAIS PARA A PLATAFORMA ANDROID…"/>
          <p:cNvSpPr txBox="1"/>
          <p:nvPr/>
        </p:nvSpPr>
        <p:spPr>
          <a:xfrm>
            <a:off x="87157" y="2292350"/>
            <a:ext cx="4318001" cy="125730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3500" tIns="63500" rIns="63500" bIns="63500" anchor="ctr">
            <a:spAutoFit/>
          </a:bodyPr>
          <a:lstStyle/>
          <a:p>
            <a:pPr>
              <a:defRPr b="1" sz="1800">
                <a:solidFill>
                  <a:srgbClr val="FFFFFF"/>
                </a:solidFill>
              </a:defRPr>
            </a:pPr>
            <a:r>
              <a:t>BIBLIOTECA DE ALGORITMO DE PORTAIS PARA A PLATAFORMA ANDROID</a:t>
            </a:r>
          </a:p>
          <a:p>
            <a:pPr>
              <a:defRPr b="1" sz="900">
                <a:solidFill>
                  <a:srgbClr val="FFFFFF"/>
                </a:solidFill>
              </a:defRPr>
            </a:pPr>
          </a:p>
          <a:p>
            <a:pPr>
              <a:defRPr b="1">
                <a:solidFill>
                  <a:srgbClr val="FFFFFF"/>
                </a:solidFill>
              </a:defRPr>
            </a:pPr>
            <a:r>
              <a:t>(TCC2012-1-06-AnaPPandini)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push dir="l"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droppedImage-75.png" descr="droppedImage-7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46300" y="1079500"/>
            <a:ext cx="3124200" cy="2896118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290" name="Table"/>
          <p:cNvGraphicFramePr/>
          <p:nvPr/>
        </p:nvGraphicFramePr>
        <p:xfrm>
          <a:off x="25400" y="38100"/>
          <a:ext cx="12636500" cy="3581400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12636500"/>
              </a:tblGrid>
              <a:tr h="3581400">
                <a:tc>
                  <a:txBody>
                    <a:bodyPr/>
                    <a:lstStyle/>
                    <a:p>
                      <a:pPr defTabSz="914400">
                        <a:tabLst>
                          <a:tab pos="342900" algn="l"/>
                        </a:tabLst>
                        <a:defRPr sz="1800"/>
                      </a:pPr>
                      <a:r>
                        <a:rPr sz="1200">
                          <a:latin typeface="+mn-lt"/>
                          <a:ea typeface="+mn-ea"/>
                          <a:cs typeface="+mn-cs"/>
                        </a:rPr>
                        <a:t>     </a:t>
                      </a:r>
                    </a:p>
                  </a:txBody>
                  <a:tcPr marL="50800" marR="50800" marT="50800" marB="50800" anchor="ctr" anchorCtr="0" horzOverflow="overflow">
                    <a:lnL w="76200">
                      <a:solidFill>
                        <a:srgbClr val="000000"/>
                      </a:solidFill>
                      <a:miter lim="400000"/>
                    </a:lnL>
                    <a:lnR w="76200">
                      <a:solidFill>
                        <a:srgbClr val="000000"/>
                      </a:solidFill>
                      <a:miter lim="400000"/>
                    </a:lnR>
                    <a:lnT w="76200">
                      <a:solidFill>
                        <a:srgbClr val="000000"/>
                      </a:solidFill>
                      <a:miter lim="400000"/>
                    </a:lnT>
                    <a:lnB w="762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291" name="UM MOTOR DE PERSONAGENS ARTICULADOS 3D PARA ANDROID…"/>
          <p:cNvSpPr txBox="1"/>
          <p:nvPr/>
        </p:nvSpPr>
        <p:spPr>
          <a:xfrm>
            <a:off x="99857" y="107950"/>
            <a:ext cx="4318001" cy="125730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3500" tIns="63500" rIns="63500" bIns="63500" anchor="ctr">
            <a:spAutoFit/>
          </a:bodyPr>
          <a:lstStyle/>
          <a:p>
            <a:pPr>
              <a:defRPr b="1" sz="1800">
                <a:solidFill>
                  <a:srgbClr val="FFFFFF"/>
                </a:solidFill>
              </a:defRPr>
            </a:pPr>
            <a:r>
              <a:t>UM MOTOR DE PERSONAGENS ARTICULADOS 3D PARA ANDROID</a:t>
            </a:r>
          </a:p>
          <a:p>
            <a:pPr>
              <a:defRPr b="1" sz="900">
                <a:solidFill>
                  <a:srgbClr val="FFFFFF"/>
                </a:solidFill>
              </a:defRPr>
            </a:pPr>
          </a:p>
          <a:p>
            <a:pPr>
              <a:defRPr b="1">
                <a:solidFill>
                  <a:srgbClr val="FFFFFF"/>
                </a:solidFill>
              </a:defRPr>
            </a:pPr>
            <a:r>
              <a:t>(TCC2012-1-07-AndreWPHildinger)</a:t>
            </a:r>
          </a:p>
        </p:txBody>
      </p:sp>
      <p:pic>
        <p:nvPicPr>
          <p:cNvPr id="292" name="droppedImage.png" descr="dropped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511800" y="114300"/>
            <a:ext cx="3503221" cy="304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93" name="droppedImage.png" descr="dropped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067800" y="457200"/>
            <a:ext cx="3479229" cy="304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push dir="l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3" name="Table"/>
          <p:cNvGraphicFramePr/>
          <p:nvPr/>
        </p:nvGraphicFramePr>
        <p:xfrm>
          <a:off x="25400" y="38100"/>
          <a:ext cx="12636500" cy="3581400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12636500"/>
              </a:tblGrid>
              <a:tr h="3581400">
                <a:tc>
                  <a:txBody>
                    <a:bodyPr/>
                    <a:lstStyle/>
                    <a:p>
                      <a:pPr defTabSz="914400">
                        <a:tabLst>
                          <a:tab pos="342900" algn="l"/>
                        </a:tabLst>
                        <a:defRPr sz="1800"/>
                      </a:pPr>
                      <a:r>
                        <a:rPr sz="1200">
                          <a:latin typeface="+mn-lt"/>
                          <a:ea typeface="+mn-ea"/>
                          <a:cs typeface="+mn-cs"/>
                        </a:rPr>
                        <a:t>     </a:t>
                      </a:r>
                    </a:p>
                  </a:txBody>
                  <a:tcPr marL="50800" marR="50800" marT="50800" marB="50800" anchor="ctr" anchorCtr="0" horzOverflow="overflow">
                    <a:lnL w="76200">
                      <a:solidFill>
                        <a:srgbClr val="000000"/>
                      </a:solidFill>
                      <a:miter lim="400000"/>
                    </a:lnL>
                    <a:lnR w="76200">
                      <a:solidFill>
                        <a:srgbClr val="000000"/>
                      </a:solidFill>
                      <a:miter lim="400000"/>
                    </a:lnR>
                    <a:lnT w="76200">
                      <a:solidFill>
                        <a:srgbClr val="000000"/>
                      </a:solidFill>
                      <a:miter lim="400000"/>
                    </a:lnT>
                    <a:lnB w="76200">
                      <a:solidFill>
                        <a:srgbClr val="000000"/>
                      </a:solidFill>
                      <a:miter lim="400000"/>
                    </a:lnB>
                    <a:blipFill rotWithShape="1">
                      <a:blip r:embed="rId2"/>
                      <a:srcRect l="0" t="0" r="0" b="0"/>
                      <a:stretch>
                        <a:fillRect/>
                      </a:stretch>
                    </a:blipFill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push dir="l"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5" name="Table"/>
          <p:cNvGraphicFramePr/>
          <p:nvPr/>
        </p:nvGraphicFramePr>
        <p:xfrm>
          <a:off x="25400" y="38100"/>
          <a:ext cx="12636500" cy="3581400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12636500"/>
              </a:tblGrid>
              <a:tr h="3581400">
                <a:tc>
                  <a:txBody>
                    <a:bodyPr/>
                    <a:lstStyle/>
                    <a:p>
                      <a:pPr defTabSz="914400">
                        <a:tabLst>
                          <a:tab pos="342900" algn="l"/>
                        </a:tabLst>
                        <a:defRPr sz="1800"/>
                      </a:pPr>
                      <a:r>
                        <a:rPr sz="1200">
                          <a:latin typeface="+mn-lt"/>
                          <a:ea typeface="+mn-ea"/>
                          <a:cs typeface="+mn-cs"/>
                        </a:rPr>
                        <a:t>     </a:t>
                      </a:r>
                    </a:p>
                  </a:txBody>
                  <a:tcPr marL="50800" marR="50800" marT="50800" marB="50800" anchor="ctr" anchorCtr="0" horzOverflow="overflow">
                    <a:lnL w="76200">
                      <a:solidFill>
                        <a:srgbClr val="000000"/>
                      </a:solidFill>
                      <a:miter lim="400000"/>
                    </a:lnL>
                    <a:lnR w="76200">
                      <a:solidFill>
                        <a:srgbClr val="000000"/>
                      </a:solidFill>
                      <a:miter lim="400000"/>
                    </a:lnR>
                    <a:lnT w="76200">
                      <a:solidFill>
                        <a:srgbClr val="000000"/>
                      </a:solidFill>
                      <a:miter lim="400000"/>
                    </a:lnT>
                    <a:lnB w="762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296" name="droppedImage.png" descr="dropped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57900" y="876300"/>
            <a:ext cx="1174625" cy="1905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97" name="droppedImage-18.png" descr="droppedImage-18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66700" y="1497705"/>
            <a:ext cx="5635625" cy="1905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98" name="droppedImage-19.png" descr="droppedImage-19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505700" y="190500"/>
            <a:ext cx="1172766" cy="1905000"/>
          </a:xfrm>
          <a:prstGeom prst="rect">
            <a:avLst/>
          </a:prstGeom>
          <a:ln w="12700">
            <a:miter lim="400000"/>
          </a:ln>
        </p:spPr>
      </p:pic>
      <p:sp>
        <p:nvSpPr>
          <p:cNvPr id="299" name="PROTÓTIPO DE SISTEMA MÓVEL NA PLATAFORMA ANDROID PARA COMPARTILHAMENTO DE ARQUIVOS E MENSAGENS ENTRE DISPOSITIVOS BASEADO EM PROXIMIDADE GEOGRÁFICA…"/>
          <p:cNvSpPr txBox="1"/>
          <p:nvPr/>
        </p:nvSpPr>
        <p:spPr>
          <a:xfrm>
            <a:off x="8278657" y="1498600"/>
            <a:ext cx="4318001" cy="205740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3500" tIns="63500" rIns="63500" bIns="63500" anchor="ctr">
            <a:spAutoFit/>
          </a:bodyPr>
          <a:lstStyle/>
          <a:p>
            <a:pPr>
              <a:defRPr b="1" sz="1800">
                <a:solidFill>
                  <a:srgbClr val="FFFFFF"/>
                </a:solidFill>
              </a:defRPr>
            </a:pPr>
            <a:r>
              <a:t>PROTÓTIPO DE SISTEMA MÓVEL NA PLATAFORMA ANDROID PARA COMPARTILHAMENTO DE ARQUIVOS E MENSAGENS ENTRE DISPOSITIVOS BASEADO EM PROXIMIDADE GEOGRÁFICA</a:t>
            </a:r>
          </a:p>
          <a:p>
            <a:pPr>
              <a:defRPr b="1" sz="900">
                <a:solidFill>
                  <a:srgbClr val="FFFFFF"/>
                </a:solidFill>
              </a:defRPr>
            </a:pPr>
          </a:p>
          <a:p>
            <a:pPr>
              <a:defRPr b="1">
                <a:solidFill>
                  <a:srgbClr val="FFFFFF"/>
                </a:solidFill>
              </a:defRPr>
            </a:pPr>
            <a:r>
              <a:t>(TCC2012-1-09-CesarAKuehl)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push dir="l"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1" name="Table"/>
          <p:cNvGraphicFramePr/>
          <p:nvPr/>
        </p:nvGraphicFramePr>
        <p:xfrm>
          <a:off x="25400" y="38100"/>
          <a:ext cx="12636500" cy="3581400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12636500"/>
              </a:tblGrid>
              <a:tr h="3581400">
                <a:tc>
                  <a:txBody>
                    <a:bodyPr/>
                    <a:lstStyle/>
                    <a:p>
                      <a:pPr defTabSz="914400">
                        <a:tabLst>
                          <a:tab pos="342900" algn="l"/>
                        </a:tabLst>
                        <a:defRPr sz="1800"/>
                      </a:pPr>
                      <a:r>
                        <a:rPr sz="1200">
                          <a:latin typeface="+mn-lt"/>
                          <a:ea typeface="+mn-ea"/>
                          <a:cs typeface="+mn-cs"/>
                        </a:rPr>
                        <a:t>     </a:t>
                      </a:r>
                    </a:p>
                  </a:txBody>
                  <a:tcPr marL="50800" marR="50800" marT="50800" marB="50800" anchor="ctr" anchorCtr="0" horzOverflow="overflow">
                    <a:lnL w="76200">
                      <a:solidFill>
                        <a:srgbClr val="000000"/>
                      </a:solidFill>
                      <a:miter lim="400000"/>
                    </a:lnL>
                    <a:lnR w="76200">
                      <a:solidFill>
                        <a:srgbClr val="000000"/>
                      </a:solidFill>
                      <a:miter lim="400000"/>
                    </a:lnR>
                    <a:lnT w="76200">
                      <a:solidFill>
                        <a:srgbClr val="000000"/>
                      </a:solidFill>
                      <a:miter lim="400000"/>
                    </a:lnT>
                    <a:lnB w="762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302" name="droppedImage.png" descr="dropped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9700" y="177800"/>
            <a:ext cx="4357844" cy="3175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03" name="droppedImage.png" descr="dropped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004300" y="952500"/>
            <a:ext cx="3536228" cy="2540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04" name="droppedImage-71.png" descr="droppedImage-71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930900" y="177800"/>
            <a:ext cx="3501894" cy="2540000"/>
          </a:xfrm>
          <a:prstGeom prst="rect">
            <a:avLst/>
          </a:prstGeom>
          <a:ln w="12700">
            <a:miter lim="400000"/>
          </a:ln>
        </p:spPr>
      </p:pic>
      <p:sp>
        <p:nvSpPr>
          <p:cNvPr id="305" name="ADUBOGL ES 2.0 - APLICAÇÃO DIDÁTICA USANDO A BIBLIOTECA OPENGL ES 2.0 NO IOS…"/>
          <p:cNvSpPr txBox="1"/>
          <p:nvPr/>
        </p:nvSpPr>
        <p:spPr>
          <a:xfrm>
            <a:off x="3160557" y="1993900"/>
            <a:ext cx="4318001" cy="152400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3500" tIns="63500" rIns="63500" bIns="63500" anchor="ctr">
            <a:spAutoFit/>
          </a:bodyPr>
          <a:lstStyle/>
          <a:p>
            <a:pPr>
              <a:defRPr b="1" sz="1800">
                <a:solidFill>
                  <a:srgbClr val="FFFFFF"/>
                </a:solidFill>
              </a:defRPr>
            </a:pPr>
            <a:r>
              <a:t>ADUBOGL ES 2.0 - APLICAÇÃO DIDÁTICA USANDO A BIBLIOTECA OPENGL ES 2.0 NO IOS</a:t>
            </a:r>
          </a:p>
          <a:p>
            <a:pPr>
              <a:defRPr b="1" sz="900">
                <a:solidFill>
                  <a:srgbClr val="FFFFFF"/>
                </a:solidFill>
              </a:defRPr>
            </a:pPr>
          </a:p>
          <a:p>
            <a:pPr>
              <a:defRPr b="1">
                <a:solidFill>
                  <a:srgbClr val="FFFFFF"/>
                </a:solidFill>
              </a:defRPr>
            </a:pPr>
            <a:r>
              <a:t>(TCC2012-1-11-ElizandroJSchramm)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push dir="l"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7" name="Table"/>
          <p:cNvGraphicFramePr/>
          <p:nvPr/>
        </p:nvGraphicFramePr>
        <p:xfrm>
          <a:off x="25400" y="38100"/>
          <a:ext cx="12636500" cy="3581400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12636500"/>
              </a:tblGrid>
              <a:tr h="3581400">
                <a:tc>
                  <a:txBody>
                    <a:bodyPr/>
                    <a:lstStyle/>
                    <a:p>
                      <a:pPr defTabSz="914400">
                        <a:tabLst>
                          <a:tab pos="342900" algn="l"/>
                        </a:tabLst>
                        <a:defRPr sz="1800"/>
                      </a:pPr>
                      <a:r>
                        <a:rPr sz="1200">
                          <a:latin typeface="+mn-lt"/>
                          <a:ea typeface="+mn-ea"/>
                          <a:cs typeface="+mn-cs"/>
                        </a:rPr>
                        <a:t>     </a:t>
                      </a:r>
                    </a:p>
                  </a:txBody>
                  <a:tcPr marL="50800" marR="50800" marT="50800" marB="50800" anchor="ctr" anchorCtr="0" horzOverflow="overflow">
                    <a:lnL w="76200">
                      <a:solidFill>
                        <a:srgbClr val="000000"/>
                      </a:solidFill>
                      <a:miter lim="400000"/>
                    </a:lnL>
                    <a:lnR w="76200">
                      <a:solidFill>
                        <a:srgbClr val="000000"/>
                      </a:solidFill>
                      <a:miter lim="400000"/>
                    </a:lnR>
                    <a:lnT w="76200">
                      <a:solidFill>
                        <a:srgbClr val="000000"/>
                      </a:solidFill>
                      <a:miter lim="400000"/>
                    </a:lnT>
                    <a:lnB w="762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308" name="VISUALIZADOR DE IMAGENS 360 GRAUS INTERATIVAS NA PLATAFORMA ANDROID…"/>
          <p:cNvSpPr txBox="1"/>
          <p:nvPr/>
        </p:nvSpPr>
        <p:spPr>
          <a:xfrm>
            <a:off x="8253257" y="2254250"/>
            <a:ext cx="4318001" cy="125730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3500" tIns="63500" rIns="63500" bIns="63500" anchor="ctr">
            <a:spAutoFit/>
          </a:bodyPr>
          <a:lstStyle/>
          <a:p>
            <a:pPr>
              <a:defRPr b="1" sz="1800">
                <a:solidFill>
                  <a:srgbClr val="FFFFFF"/>
                </a:solidFill>
              </a:defRPr>
            </a:pPr>
            <a:r>
              <a:t>VISUALIZADOR DE IMAGENS 360 GRAUS INTERATIVAS NA PLATAFORMA ANDROID</a:t>
            </a:r>
          </a:p>
          <a:p>
            <a:pPr>
              <a:defRPr b="1" sz="900">
                <a:solidFill>
                  <a:srgbClr val="FFFFFF"/>
                </a:solidFill>
              </a:defRPr>
            </a:pPr>
          </a:p>
          <a:p>
            <a:pPr>
              <a:defRPr b="1">
                <a:solidFill>
                  <a:srgbClr val="FFFFFF"/>
                </a:solidFill>
              </a:defRPr>
            </a:pPr>
            <a:r>
              <a:t>(TCC2012-1-17-JorgeLItenJ)</a:t>
            </a:r>
          </a:p>
        </p:txBody>
      </p:sp>
      <p:pic>
        <p:nvPicPr>
          <p:cNvPr id="309" name="droppedImage-57.png" descr="droppedImage-5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4300" y="114300"/>
            <a:ext cx="1923767" cy="2413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10" name="droppedImage-36.png" descr="droppedImage-36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09800" y="1104900"/>
            <a:ext cx="1848604" cy="2413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11" name="droppedImage-51.png" descr="droppedImage-51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191000" y="114300"/>
            <a:ext cx="1900651" cy="2413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12" name="droppedImage-20.png" descr="droppedImage-20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223000" y="1104900"/>
            <a:ext cx="1885929" cy="2413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push dir="l"/>
      </p:transition>
    </mc:Choice>
    <mc:Fallback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" name="droppedImage-2.png" descr="droppedImage-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34749" y="76200"/>
            <a:ext cx="12744098" cy="3670300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315" name="Table"/>
          <p:cNvGraphicFramePr/>
          <p:nvPr/>
        </p:nvGraphicFramePr>
        <p:xfrm>
          <a:off x="25400" y="38100"/>
          <a:ext cx="12636500" cy="3581400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12636500"/>
              </a:tblGrid>
              <a:tr h="3581400">
                <a:tc>
                  <a:txBody>
                    <a:bodyPr/>
                    <a:lstStyle/>
                    <a:p>
                      <a:pPr defTabSz="914400">
                        <a:tabLst>
                          <a:tab pos="342900" algn="l"/>
                        </a:tabLst>
                        <a:defRPr sz="1800"/>
                      </a:pPr>
                      <a:r>
                        <a:rPr sz="1200">
                          <a:latin typeface="+mn-lt"/>
                          <a:ea typeface="+mn-ea"/>
                          <a:cs typeface="+mn-cs"/>
                        </a:rPr>
                        <a:t>     </a:t>
                      </a:r>
                    </a:p>
                  </a:txBody>
                  <a:tcPr marL="50800" marR="50800" marT="50800" marB="50800" anchor="ctr" anchorCtr="0" horzOverflow="overflow">
                    <a:lnL w="76200">
                      <a:solidFill>
                        <a:srgbClr val="000000"/>
                      </a:solidFill>
                      <a:miter lim="400000"/>
                    </a:lnL>
                    <a:lnR w="76200">
                      <a:solidFill>
                        <a:srgbClr val="000000"/>
                      </a:solidFill>
                      <a:miter lim="400000"/>
                    </a:lnR>
                    <a:lnT w="76200">
                      <a:solidFill>
                        <a:srgbClr val="000000"/>
                      </a:solidFill>
                      <a:miter lim="400000"/>
                    </a:lnT>
                    <a:lnB w="762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316" name="PROTÓTIPO DE SOFTWARE PARA AUTENTICAÇÃO BIOMÉTRICA BASEADA NA ESTRUTURA DA ÍRIS EM DISPOSITIVOS MÓVEIS…"/>
          <p:cNvSpPr txBox="1"/>
          <p:nvPr/>
        </p:nvSpPr>
        <p:spPr>
          <a:xfrm>
            <a:off x="49057" y="38100"/>
            <a:ext cx="4318001" cy="152400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3500" tIns="63500" rIns="63500" bIns="63500" anchor="ctr">
            <a:spAutoFit/>
          </a:bodyPr>
          <a:lstStyle/>
          <a:p>
            <a:pPr>
              <a:defRPr b="1" sz="1800">
                <a:solidFill>
                  <a:srgbClr val="FFFFFF"/>
                </a:solidFill>
              </a:defRPr>
            </a:pPr>
            <a:r>
              <a:t>PROTÓTIPO DE SOFTWARE PARA AUTENTICAÇÃO BIOMÉTRICA BASEADA NA ESTRUTURA DA ÍRIS EM DISPOSITIVOS MÓVEIS</a:t>
            </a:r>
          </a:p>
          <a:p>
            <a:pPr>
              <a:defRPr b="1" sz="900">
                <a:solidFill>
                  <a:srgbClr val="FFFFFF"/>
                </a:solidFill>
              </a:defRPr>
            </a:pPr>
          </a:p>
          <a:p>
            <a:pPr>
              <a:defRPr b="1">
                <a:solidFill>
                  <a:srgbClr val="FFFFFF"/>
                </a:solidFill>
              </a:defRPr>
            </a:pPr>
            <a:r>
              <a:t>(TCC2012-1-22-MatheusLKrueger)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push dir="l"/>
      </p:transition>
    </mc:Choice>
    <mc:Fallback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8" name="droppedImage.png" descr="dropped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03900" y="254000"/>
            <a:ext cx="6896100" cy="1473200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319" name="Table"/>
          <p:cNvGraphicFramePr/>
          <p:nvPr/>
        </p:nvGraphicFramePr>
        <p:xfrm>
          <a:off x="25400" y="38100"/>
          <a:ext cx="12636500" cy="3581400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12636500"/>
              </a:tblGrid>
              <a:tr h="3581400">
                <a:tc>
                  <a:txBody>
                    <a:bodyPr/>
                    <a:lstStyle/>
                    <a:p>
                      <a:pPr defTabSz="914400">
                        <a:tabLst>
                          <a:tab pos="342900" algn="l"/>
                        </a:tabLst>
                        <a:defRPr sz="1800"/>
                      </a:pPr>
                      <a:r>
                        <a:rPr sz="1200">
                          <a:latin typeface="+mn-lt"/>
                          <a:ea typeface="+mn-ea"/>
                          <a:cs typeface="+mn-cs"/>
                        </a:rPr>
                        <a:t>     </a:t>
                      </a:r>
                    </a:p>
                  </a:txBody>
                  <a:tcPr marL="50800" marR="50800" marT="50800" marB="50800" anchor="ctr" anchorCtr="0" horzOverflow="overflow">
                    <a:lnL w="76200">
                      <a:solidFill>
                        <a:srgbClr val="000000"/>
                      </a:solidFill>
                      <a:miter lim="400000"/>
                    </a:lnL>
                    <a:lnR w="76200">
                      <a:solidFill>
                        <a:srgbClr val="000000"/>
                      </a:solidFill>
                      <a:miter lim="400000"/>
                    </a:lnR>
                    <a:lnT w="76200">
                      <a:solidFill>
                        <a:srgbClr val="000000"/>
                      </a:solidFill>
                      <a:miter lim="400000"/>
                    </a:lnT>
                    <a:lnB w="762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320" name="TAGARELA: APLICATIVO PARA COMUNICAÇÃO ALTERNATIVA NO IOS…"/>
          <p:cNvSpPr txBox="1"/>
          <p:nvPr/>
        </p:nvSpPr>
        <p:spPr>
          <a:xfrm>
            <a:off x="7211857" y="1924050"/>
            <a:ext cx="4318001" cy="125730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3500" tIns="63500" rIns="63500" bIns="63500" anchor="ctr">
            <a:spAutoFit/>
          </a:bodyPr>
          <a:lstStyle/>
          <a:p>
            <a:pPr>
              <a:defRPr b="1" sz="1800">
                <a:solidFill>
                  <a:srgbClr val="FFFFFF"/>
                </a:solidFill>
              </a:defRPr>
            </a:pPr>
            <a:r>
              <a:t>TAGARELA: APLICATIVO PARA COMUNICAÇÃO ALTERNATIVA NO IOS</a:t>
            </a:r>
          </a:p>
          <a:p>
            <a:pPr>
              <a:defRPr b="1" sz="900">
                <a:solidFill>
                  <a:srgbClr val="FFFFFF"/>
                </a:solidFill>
              </a:defRPr>
            </a:pPr>
          </a:p>
          <a:p>
            <a:pPr>
              <a:defRPr b="1">
                <a:solidFill>
                  <a:srgbClr val="FFFFFF"/>
                </a:solidFill>
              </a:defRPr>
            </a:pPr>
            <a:r>
              <a:t>(TCC2012-2-01-AlanFCFabeni)</a:t>
            </a:r>
          </a:p>
        </p:txBody>
      </p:sp>
      <p:pic>
        <p:nvPicPr>
          <p:cNvPr id="321" name="droppedImage-76.png" descr="droppedImage-76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92100" y="139700"/>
            <a:ext cx="5321300" cy="339530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push dir="l"/>
      </p:transition>
    </mc:Choice>
    <mc:Fallback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3" name="Table"/>
          <p:cNvGraphicFramePr/>
          <p:nvPr/>
        </p:nvGraphicFramePr>
        <p:xfrm>
          <a:off x="25400" y="38100"/>
          <a:ext cx="12636500" cy="3581400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12636500"/>
              </a:tblGrid>
              <a:tr h="3581400">
                <a:tc>
                  <a:txBody>
                    <a:bodyPr/>
                    <a:lstStyle/>
                    <a:p>
                      <a:pPr defTabSz="914400">
                        <a:tabLst>
                          <a:tab pos="342900" algn="l"/>
                        </a:tabLst>
                        <a:defRPr sz="1800"/>
                      </a:pPr>
                      <a:r>
                        <a:rPr sz="1200">
                          <a:latin typeface="+mn-lt"/>
                          <a:ea typeface="+mn-ea"/>
                          <a:cs typeface="+mn-cs"/>
                        </a:rPr>
                        <a:t>     </a:t>
                      </a:r>
                    </a:p>
                  </a:txBody>
                  <a:tcPr marL="50800" marR="50800" marT="50800" marB="50800" anchor="ctr" anchorCtr="0" horzOverflow="overflow">
                    <a:lnL w="76200">
                      <a:solidFill>
                        <a:srgbClr val="000000"/>
                      </a:solidFill>
                      <a:miter lim="400000"/>
                    </a:lnL>
                    <a:lnR w="76200">
                      <a:solidFill>
                        <a:srgbClr val="000000"/>
                      </a:solidFill>
                      <a:miter lim="400000"/>
                    </a:lnR>
                    <a:lnT w="76200">
                      <a:solidFill>
                        <a:srgbClr val="000000"/>
                      </a:solidFill>
                      <a:miter lim="400000"/>
                    </a:lnT>
                    <a:lnB w="762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324" name="DESENVOLVIMENTO DE APLICATIVO MÓVEL MULTIPLATAFORMA INTEGRADO AO SISTEMA DE ALERTA DE CHEIAS DA BACIA DO ITAJAÍ…"/>
          <p:cNvSpPr txBox="1"/>
          <p:nvPr/>
        </p:nvSpPr>
        <p:spPr>
          <a:xfrm>
            <a:off x="125257" y="120650"/>
            <a:ext cx="4318001" cy="179070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3500" tIns="63500" rIns="63500" bIns="63500" anchor="ctr">
            <a:spAutoFit/>
          </a:bodyPr>
          <a:lstStyle/>
          <a:p>
            <a:pPr>
              <a:defRPr b="1" sz="1800">
                <a:solidFill>
                  <a:srgbClr val="FFFFFF"/>
                </a:solidFill>
              </a:defRPr>
            </a:pPr>
            <a:r>
              <a:t>DESENVOLVIMENTO DE APLICATIVO MÓVEL MULTIPLATAFORMA INTEGRADO AO SISTEMA DE ALERTA DE CHEIAS DA BACIA DO ITAJAÍ</a:t>
            </a:r>
          </a:p>
          <a:p>
            <a:pPr>
              <a:defRPr b="1" sz="900">
                <a:solidFill>
                  <a:srgbClr val="FFFFFF"/>
                </a:solidFill>
              </a:defRPr>
            </a:pPr>
          </a:p>
          <a:p>
            <a:pPr>
              <a:defRPr b="1">
                <a:solidFill>
                  <a:srgbClr val="FFFFFF"/>
                </a:solidFill>
              </a:defRPr>
            </a:pPr>
            <a:r>
              <a:t>(TCC2012-2-05-CarlosESouza)</a:t>
            </a:r>
          </a:p>
        </p:txBody>
      </p:sp>
      <p:pic>
        <p:nvPicPr>
          <p:cNvPr id="325" name="droppedImage-21.png" descr="droppedImage-2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60900" y="1498600"/>
            <a:ext cx="2293258" cy="2032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26" name="droppedImage-54.png" descr="droppedImage-54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604000" y="215900"/>
            <a:ext cx="2308430" cy="2032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27" name="droppedImage-22.png" descr="droppedImage-22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356600" y="1501863"/>
            <a:ext cx="3469565" cy="2032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28" name="droppedImage-23.png" descr="droppedImage-23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210800" y="139700"/>
            <a:ext cx="2299689" cy="2032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push dir="l"/>
      </p:transition>
    </mc:Choice>
    <mc:Fallback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0" name="Table"/>
          <p:cNvGraphicFramePr/>
          <p:nvPr/>
        </p:nvGraphicFramePr>
        <p:xfrm>
          <a:off x="25400" y="38100"/>
          <a:ext cx="12636500" cy="3581400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12636500"/>
              </a:tblGrid>
              <a:tr h="3581400">
                <a:tc>
                  <a:txBody>
                    <a:bodyPr/>
                    <a:lstStyle/>
                    <a:p>
                      <a:pPr defTabSz="914400">
                        <a:tabLst>
                          <a:tab pos="342900" algn="l"/>
                        </a:tabLst>
                        <a:defRPr sz="1800"/>
                      </a:pPr>
                      <a:r>
                        <a:rPr sz="1200">
                          <a:latin typeface="+mn-lt"/>
                          <a:ea typeface="+mn-ea"/>
                          <a:cs typeface="+mn-cs"/>
                        </a:rPr>
                        <a:t>     </a:t>
                      </a:r>
                    </a:p>
                  </a:txBody>
                  <a:tcPr marL="50800" marR="50800" marT="50800" marB="50800" anchor="ctr" anchorCtr="0" horzOverflow="overflow">
                    <a:lnL w="76200">
                      <a:solidFill>
                        <a:srgbClr val="000000"/>
                      </a:solidFill>
                      <a:miter lim="400000"/>
                    </a:lnL>
                    <a:lnR w="76200">
                      <a:solidFill>
                        <a:srgbClr val="000000"/>
                      </a:solidFill>
                      <a:miter lim="400000"/>
                    </a:lnR>
                    <a:lnT w="76200">
                      <a:solidFill>
                        <a:srgbClr val="000000"/>
                      </a:solidFill>
                      <a:miter lim="400000"/>
                    </a:lnT>
                    <a:lnB w="762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331" name="droppedImage-24.png" descr="droppedImage-2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4200" y="317500"/>
            <a:ext cx="7162800" cy="2807044"/>
          </a:xfrm>
          <a:prstGeom prst="rect">
            <a:avLst/>
          </a:prstGeom>
          <a:ln w="12700">
            <a:miter lim="400000"/>
          </a:ln>
        </p:spPr>
      </p:pic>
      <p:pic>
        <p:nvPicPr>
          <p:cNvPr id="332" name="droppedImage-25.png" descr="droppedImage-25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813800" y="317500"/>
            <a:ext cx="3129612" cy="3009900"/>
          </a:xfrm>
          <a:prstGeom prst="rect">
            <a:avLst/>
          </a:prstGeom>
          <a:ln w="12700">
            <a:miter lim="400000"/>
          </a:ln>
        </p:spPr>
      </p:pic>
      <p:sp>
        <p:nvSpPr>
          <p:cNvPr id="333" name="DESENVOLVIMENTO DE UM MOTOR DE JOGOS 3D, UTILIZANDO WEBGL…"/>
          <p:cNvSpPr txBox="1"/>
          <p:nvPr/>
        </p:nvSpPr>
        <p:spPr>
          <a:xfrm>
            <a:off x="8215157" y="158750"/>
            <a:ext cx="4318001" cy="125730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3500" tIns="63500" rIns="63500" bIns="63500" anchor="ctr">
            <a:spAutoFit/>
          </a:bodyPr>
          <a:lstStyle/>
          <a:p>
            <a:pPr>
              <a:defRPr b="1" sz="1800">
                <a:solidFill>
                  <a:srgbClr val="FFFFFF"/>
                </a:solidFill>
              </a:defRPr>
            </a:pPr>
            <a:r>
              <a:t>DESENVOLVIMENTO DE UM MOTOR DE JOGOS 3D, UTILIZANDO WEBGL</a:t>
            </a:r>
          </a:p>
          <a:p>
            <a:pPr>
              <a:defRPr b="1" sz="900">
                <a:solidFill>
                  <a:srgbClr val="FFFFFF"/>
                </a:solidFill>
              </a:defRPr>
            </a:pPr>
          </a:p>
          <a:p>
            <a:pPr>
              <a:defRPr b="1">
                <a:solidFill>
                  <a:srgbClr val="FFFFFF"/>
                </a:solidFill>
              </a:defRPr>
            </a:pPr>
            <a:r>
              <a:t>(TCC2012-2-07-DanielPereira)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push dir="l"/>
      </p:transition>
    </mc:Choice>
    <mc:Fallback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5" name="Table"/>
          <p:cNvGraphicFramePr/>
          <p:nvPr/>
        </p:nvGraphicFramePr>
        <p:xfrm>
          <a:off x="25400" y="38100"/>
          <a:ext cx="12636500" cy="3581400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12636500"/>
              </a:tblGrid>
              <a:tr h="3581400">
                <a:tc>
                  <a:txBody>
                    <a:bodyPr/>
                    <a:lstStyle/>
                    <a:p>
                      <a:pPr defTabSz="914400">
                        <a:tabLst>
                          <a:tab pos="342900" algn="l"/>
                        </a:tabLst>
                        <a:defRPr sz="1800"/>
                      </a:pPr>
                      <a:r>
                        <a:rPr sz="1200">
                          <a:latin typeface="+mn-lt"/>
                          <a:ea typeface="+mn-ea"/>
                          <a:cs typeface="+mn-cs"/>
                        </a:rPr>
                        <a:t>     </a:t>
                      </a:r>
                    </a:p>
                  </a:txBody>
                  <a:tcPr marL="50800" marR="50800" marT="50800" marB="50800" anchor="ctr" anchorCtr="0" horzOverflow="overflow">
                    <a:lnL w="76200">
                      <a:solidFill>
                        <a:srgbClr val="000000"/>
                      </a:solidFill>
                      <a:miter lim="400000"/>
                    </a:lnL>
                    <a:lnR w="76200">
                      <a:solidFill>
                        <a:srgbClr val="000000"/>
                      </a:solidFill>
                      <a:miter lim="400000"/>
                    </a:lnR>
                    <a:lnT w="76200">
                      <a:solidFill>
                        <a:srgbClr val="000000"/>
                      </a:solidFill>
                      <a:miter lim="400000"/>
                    </a:lnT>
                    <a:lnB w="762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336" name="droppedImage-73.png" descr="droppedImage-7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759200" y="114300"/>
            <a:ext cx="1231900" cy="2324479"/>
          </a:xfrm>
          <a:prstGeom prst="rect">
            <a:avLst/>
          </a:prstGeom>
          <a:ln w="12700">
            <a:miter lim="400000"/>
          </a:ln>
        </p:spPr>
      </p:pic>
      <p:sp>
        <p:nvSpPr>
          <p:cNvPr id="337" name="MJ3I-PA - AMBIENTE VIRTUAL 3D PARA VISUALIZAÇÃO DE BRAÇOS ARTICULADOS NO IOS…"/>
          <p:cNvSpPr txBox="1"/>
          <p:nvPr/>
        </p:nvSpPr>
        <p:spPr>
          <a:xfrm>
            <a:off x="112557" y="2279650"/>
            <a:ext cx="4318001" cy="125730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3500" tIns="63500" rIns="63500" bIns="63500" anchor="ctr">
            <a:spAutoFit/>
          </a:bodyPr>
          <a:lstStyle/>
          <a:p>
            <a:pPr>
              <a:defRPr b="1" sz="1800">
                <a:solidFill>
                  <a:srgbClr val="FFFFFF"/>
                </a:solidFill>
              </a:defRPr>
            </a:pPr>
            <a:r>
              <a:t>MJ3I-PA - AMBIENTE VIRTUAL 3D PARA VISUALIZAÇÃO DE BRAÇOS ARTICULADOS NO IOS</a:t>
            </a:r>
          </a:p>
          <a:p>
            <a:pPr>
              <a:defRPr b="1" sz="900">
                <a:solidFill>
                  <a:srgbClr val="FFFFFF"/>
                </a:solidFill>
              </a:defRPr>
            </a:pPr>
          </a:p>
          <a:p>
            <a:pPr>
              <a:defRPr b="1">
                <a:solidFill>
                  <a:srgbClr val="FFFFFF"/>
                </a:solidFill>
              </a:defRPr>
            </a:pPr>
            <a:r>
              <a:t>(TCC2012-2-13-HeitorASchmitt)</a:t>
            </a:r>
          </a:p>
        </p:txBody>
      </p:sp>
      <p:pic>
        <p:nvPicPr>
          <p:cNvPr id="338" name="droppedImage.png" descr="dropped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202577" y="114300"/>
            <a:ext cx="5345023" cy="3378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39" name="droppedImage.png" descr="dropped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120337" y="933152"/>
            <a:ext cx="1955801" cy="255934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push dir="l"/>
      </p:transition>
    </mc:Choice>
    <mc:Fallback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1" name="Table"/>
          <p:cNvGraphicFramePr/>
          <p:nvPr/>
        </p:nvGraphicFramePr>
        <p:xfrm>
          <a:off x="25400" y="38100"/>
          <a:ext cx="12636500" cy="3581400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12636500"/>
              </a:tblGrid>
              <a:tr h="3581400">
                <a:tc>
                  <a:txBody>
                    <a:bodyPr/>
                    <a:lstStyle/>
                    <a:p>
                      <a:pPr defTabSz="914400">
                        <a:tabLst>
                          <a:tab pos="342900" algn="l"/>
                        </a:tabLst>
                        <a:defRPr sz="1800"/>
                      </a:pPr>
                      <a:r>
                        <a:rPr sz="1200">
                          <a:latin typeface="+mn-lt"/>
                          <a:ea typeface="+mn-ea"/>
                          <a:cs typeface="+mn-cs"/>
                        </a:rPr>
                        <a:t>     </a:t>
                      </a:r>
                    </a:p>
                  </a:txBody>
                  <a:tcPr marL="50800" marR="50800" marT="50800" marB="50800" anchor="ctr" anchorCtr="0" horzOverflow="overflow">
                    <a:lnL w="76200">
                      <a:solidFill>
                        <a:srgbClr val="000000"/>
                      </a:solidFill>
                      <a:miter lim="400000"/>
                    </a:lnL>
                    <a:lnR w="76200">
                      <a:solidFill>
                        <a:srgbClr val="000000"/>
                      </a:solidFill>
                      <a:miter lim="400000"/>
                    </a:lnR>
                    <a:lnT w="76200">
                      <a:solidFill>
                        <a:srgbClr val="000000"/>
                      </a:solidFill>
                      <a:miter lim="400000"/>
                    </a:lnT>
                    <a:lnB w="762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342" name="PROTÓTIPO DE SOFTWARE PARA LEITURA LABIAL…"/>
          <p:cNvSpPr txBox="1"/>
          <p:nvPr/>
        </p:nvSpPr>
        <p:spPr>
          <a:xfrm>
            <a:off x="8227857" y="2476500"/>
            <a:ext cx="4318001" cy="99060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3500" tIns="63500" rIns="63500" bIns="63500" anchor="ctr">
            <a:spAutoFit/>
          </a:bodyPr>
          <a:lstStyle/>
          <a:p>
            <a:pPr>
              <a:defRPr b="1" sz="1800">
                <a:solidFill>
                  <a:srgbClr val="FFFFFF"/>
                </a:solidFill>
              </a:defRPr>
            </a:pPr>
            <a:r>
              <a:t>PROTÓTIPO DE SOFTWARE PARA LEITURA LABIAL</a:t>
            </a:r>
          </a:p>
          <a:p>
            <a:pPr>
              <a:defRPr b="1" sz="900">
                <a:solidFill>
                  <a:srgbClr val="FFFFFF"/>
                </a:solidFill>
              </a:defRPr>
            </a:pPr>
          </a:p>
          <a:p>
            <a:pPr>
              <a:defRPr b="1">
                <a:solidFill>
                  <a:srgbClr val="FFFFFF"/>
                </a:solidFill>
              </a:defRPr>
            </a:pPr>
            <a:r>
              <a:t>(TCC2012-2-19-MarcoACaramori)</a:t>
            </a:r>
          </a:p>
        </p:txBody>
      </p:sp>
      <p:pic>
        <p:nvPicPr>
          <p:cNvPr id="343" name="droppedImage-74.png" descr="droppedImage-7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9700" y="127000"/>
            <a:ext cx="3695700" cy="1590758"/>
          </a:xfrm>
          <a:prstGeom prst="rect">
            <a:avLst/>
          </a:prstGeom>
          <a:ln w="12700">
            <a:miter lim="400000"/>
          </a:ln>
        </p:spPr>
      </p:pic>
      <p:pic>
        <p:nvPicPr>
          <p:cNvPr id="344" name="droppedImage-26.png" descr="droppedImage-26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65500" y="723900"/>
            <a:ext cx="3200400" cy="2749435"/>
          </a:xfrm>
          <a:prstGeom prst="rect">
            <a:avLst/>
          </a:prstGeom>
          <a:ln w="12700">
            <a:miter lim="400000"/>
          </a:ln>
        </p:spPr>
      </p:pic>
      <p:pic>
        <p:nvPicPr>
          <p:cNvPr id="345" name="droppedImage-27.png" descr="droppedImage-27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870700" y="279400"/>
            <a:ext cx="2388715" cy="190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push dir="l"/>
      </p:transition>
    </mc:Choice>
    <mc:Fallback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7" name="Table"/>
          <p:cNvGraphicFramePr/>
          <p:nvPr/>
        </p:nvGraphicFramePr>
        <p:xfrm>
          <a:off x="25400" y="38100"/>
          <a:ext cx="12636500" cy="3581400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12636500"/>
              </a:tblGrid>
              <a:tr h="3581400">
                <a:tc>
                  <a:txBody>
                    <a:bodyPr/>
                    <a:lstStyle/>
                    <a:p>
                      <a:pPr defTabSz="914400">
                        <a:tabLst>
                          <a:tab pos="342900" algn="l"/>
                        </a:tabLst>
                        <a:defRPr sz="1800"/>
                      </a:pPr>
                      <a:r>
                        <a:rPr sz="1200">
                          <a:latin typeface="+mn-lt"/>
                          <a:ea typeface="+mn-ea"/>
                          <a:cs typeface="+mn-cs"/>
                        </a:rPr>
                        <a:t>     </a:t>
                      </a:r>
                    </a:p>
                  </a:txBody>
                  <a:tcPr marL="50800" marR="50800" marT="50800" marB="50800" anchor="ctr" anchorCtr="0" horzOverflow="overflow">
                    <a:lnL w="76200">
                      <a:solidFill>
                        <a:srgbClr val="000000"/>
                      </a:solidFill>
                      <a:miter lim="400000"/>
                    </a:lnL>
                    <a:lnR w="76200">
                      <a:solidFill>
                        <a:srgbClr val="000000"/>
                      </a:solidFill>
                      <a:miter lim="400000"/>
                    </a:lnR>
                    <a:lnT w="76200">
                      <a:solidFill>
                        <a:srgbClr val="000000"/>
                      </a:solidFill>
                      <a:miter lim="400000"/>
                    </a:lnT>
                    <a:lnB w="762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348" name="droppedImage.png" descr="dropped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60600" y="114300"/>
            <a:ext cx="3225220" cy="2413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49" name="droppedImage-77.png" descr="droppedImage-77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965700" y="1155700"/>
            <a:ext cx="3222625" cy="2413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50" name="droppedImage-28.png" descr="droppedImage-28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870700" y="114300"/>
            <a:ext cx="3180414" cy="2413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51" name="droppedImage-37.png" descr="droppedImage-37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372600" y="1117600"/>
            <a:ext cx="3193677" cy="2413000"/>
          </a:xfrm>
          <a:prstGeom prst="rect">
            <a:avLst/>
          </a:prstGeom>
          <a:ln w="12700">
            <a:miter lim="400000"/>
          </a:ln>
        </p:spPr>
      </p:pic>
      <p:sp>
        <p:nvSpPr>
          <p:cNvPr id="352" name="PROTÓTIPO DE UMA FERRAMENTA GRÁFICA PARA CRIAÇÃO DE SIMULAÇÕES NA ÁREA DA FÍSICA EM DISPOSITIVOS MÓVEIS…"/>
          <p:cNvSpPr txBox="1"/>
          <p:nvPr/>
        </p:nvSpPr>
        <p:spPr>
          <a:xfrm>
            <a:off x="125257" y="1733550"/>
            <a:ext cx="4318001" cy="179070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3500" tIns="63500" rIns="63500" bIns="63500" anchor="ctr">
            <a:spAutoFit/>
          </a:bodyPr>
          <a:lstStyle/>
          <a:p>
            <a:pPr>
              <a:defRPr b="1" sz="1800">
                <a:solidFill>
                  <a:srgbClr val="FFFFFF"/>
                </a:solidFill>
              </a:defRPr>
            </a:pPr>
            <a:r>
              <a:t>PROTÓTIPO DE UMA FERRAMENTA GRÁFICA PARA CRIAÇÃO DE SIMULAÇÕES NA ÁREA DA FÍSICA EM DISPOSITIVOS MÓVEIS</a:t>
            </a:r>
          </a:p>
          <a:p>
            <a:pPr>
              <a:defRPr b="1" sz="900">
                <a:solidFill>
                  <a:srgbClr val="FFFFFF"/>
                </a:solidFill>
              </a:defRPr>
            </a:pPr>
          </a:p>
          <a:p>
            <a:pPr>
              <a:defRPr b="1">
                <a:solidFill>
                  <a:srgbClr val="FFFFFF"/>
                </a:solidFill>
              </a:defRPr>
            </a:pPr>
            <a:r>
              <a:t>(TCC2012-2-25-SilvioFSilva)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push dir="l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5" name="Table"/>
          <p:cNvGraphicFramePr/>
          <p:nvPr/>
        </p:nvGraphicFramePr>
        <p:xfrm>
          <a:off x="25400" y="38100"/>
          <a:ext cx="12636500" cy="3581400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12636500"/>
              </a:tblGrid>
              <a:tr h="3581400">
                <a:tc>
                  <a:txBody>
                    <a:bodyPr/>
                    <a:lstStyle/>
                    <a:p>
                      <a:pPr defTabSz="914400">
                        <a:tabLst>
                          <a:tab pos="342900" algn="l"/>
                        </a:tabLst>
                        <a:defRPr sz="1800"/>
                      </a:pPr>
                      <a:r>
                        <a:rPr sz="1200">
                          <a:latin typeface="+mn-lt"/>
                          <a:ea typeface="+mn-ea"/>
                          <a:cs typeface="+mn-cs"/>
                        </a:rPr>
                        <a:t>     </a:t>
                      </a:r>
                    </a:p>
                  </a:txBody>
                  <a:tcPr marL="50800" marR="50800" marT="50800" marB="50800" anchor="ctr" anchorCtr="0" horzOverflow="overflow">
                    <a:lnL w="76200">
                      <a:solidFill>
                        <a:srgbClr val="000000"/>
                      </a:solidFill>
                      <a:miter lim="400000"/>
                    </a:lnL>
                    <a:lnR w="76200">
                      <a:solidFill>
                        <a:srgbClr val="000000"/>
                      </a:solidFill>
                      <a:miter lim="400000"/>
                    </a:lnR>
                    <a:lnT w="76200">
                      <a:solidFill>
                        <a:srgbClr val="000000"/>
                      </a:solidFill>
                      <a:miter lim="400000"/>
                    </a:lnT>
                    <a:lnB w="76200">
                      <a:solidFill>
                        <a:srgbClr val="000000"/>
                      </a:solidFill>
                      <a:miter lim="400000"/>
                    </a:lnB>
                    <a:blipFill rotWithShape="1">
                      <a:blip r:embed="rId2"/>
                      <a:srcRect l="0" t="0" r="0" b="0"/>
                      <a:stretch>
                        <a:fillRect/>
                      </a:stretch>
                    </a:blipFill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push dir="l"/>
      </p:transition>
    </mc:Choice>
    <mc:Fallback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54" name="Table"/>
          <p:cNvGraphicFramePr/>
          <p:nvPr/>
        </p:nvGraphicFramePr>
        <p:xfrm>
          <a:off x="25400" y="38100"/>
          <a:ext cx="12636500" cy="3581400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12636500"/>
              </a:tblGrid>
              <a:tr h="3581400">
                <a:tc>
                  <a:txBody>
                    <a:bodyPr/>
                    <a:lstStyle/>
                    <a:p>
                      <a:pPr defTabSz="914400">
                        <a:tabLst>
                          <a:tab pos="342900" algn="l"/>
                        </a:tabLst>
                        <a:defRPr sz="1800"/>
                      </a:pPr>
                      <a:r>
                        <a:rPr sz="1200">
                          <a:latin typeface="+mn-lt"/>
                          <a:ea typeface="+mn-ea"/>
                          <a:cs typeface="+mn-cs"/>
                        </a:rPr>
                        <a:t>     </a:t>
                      </a:r>
                    </a:p>
                  </a:txBody>
                  <a:tcPr marL="50800" marR="50800" marT="50800" marB="50800" anchor="ctr" anchorCtr="0" horzOverflow="overflow">
                    <a:lnL w="76200">
                      <a:solidFill>
                        <a:srgbClr val="000000"/>
                      </a:solidFill>
                      <a:miter lim="400000"/>
                    </a:lnL>
                    <a:lnR w="76200">
                      <a:solidFill>
                        <a:srgbClr val="000000"/>
                      </a:solidFill>
                      <a:miter lim="400000"/>
                    </a:lnR>
                    <a:lnT w="76200">
                      <a:solidFill>
                        <a:srgbClr val="000000"/>
                      </a:solidFill>
                      <a:miter lim="400000"/>
                    </a:lnT>
                    <a:lnB w="762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355" name="IAR 2.0: API OTIMIZADA PARA APLICAÇÕES DE ENTRETENIMENTO EM REALIDADE AUMENTADA NA PLATAFORMA IOS…"/>
          <p:cNvSpPr txBox="1"/>
          <p:nvPr/>
        </p:nvSpPr>
        <p:spPr>
          <a:xfrm>
            <a:off x="8253257" y="1746250"/>
            <a:ext cx="4318001" cy="179070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3500" tIns="63500" rIns="63500" bIns="63500" anchor="ctr">
            <a:spAutoFit/>
          </a:bodyPr>
          <a:lstStyle/>
          <a:p>
            <a:pPr>
              <a:defRPr b="1" sz="1800">
                <a:solidFill>
                  <a:srgbClr val="FFFFFF"/>
                </a:solidFill>
              </a:defRPr>
            </a:pPr>
            <a:r>
              <a:t>IAR 2.0: API OTIMIZADA PARA APLICAÇÕES DE ENTRETENIMENTO EM REALIDADE AUMENTADA NA PLATAFORMA IOS</a:t>
            </a:r>
          </a:p>
          <a:p>
            <a:pPr>
              <a:defRPr b="1" sz="900">
                <a:solidFill>
                  <a:srgbClr val="FFFFFF"/>
                </a:solidFill>
              </a:defRPr>
            </a:pPr>
          </a:p>
          <a:p>
            <a:pPr>
              <a:defRPr b="1">
                <a:solidFill>
                  <a:srgbClr val="FFFFFF"/>
                </a:solidFill>
              </a:defRPr>
            </a:pPr>
            <a:r>
              <a:t>(TCC2013-1-05-AllanMCamargo)</a:t>
            </a:r>
          </a:p>
        </p:txBody>
      </p:sp>
      <p:pic>
        <p:nvPicPr>
          <p:cNvPr id="356" name="droppedImage-78.png" descr="droppedImage-7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9600" y="139700"/>
            <a:ext cx="2273300" cy="3378502"/>
          </a:xfrm>
          <a:prstGeom prst="rect">
            <a:avLst/>
          </a:prstGeom>
          <a:ln w="12700">
            <a:miter lim="400000"/>
          </a:ln>
        </p:spPr>
      </p:pic>
      <p:pic>
        <p:nvPicPr>
          <p:cNvPr id="357" name="droppedImage-79.png" descr="droppedImage-79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90900" y="279400"/>
            <a:ext cx="4623540" cy="30861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push dir="l"/>
      </p:transition>
    </mc:Choice>
    <mc:Fallback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59" name="Table"/>
          <p:cNvGraphicFramePr/>
          <p:nvPr/>
        </p:nvGraphicFramePr>
        <p:xfrm>
          <a:off x="25400" y="38100"/>
          <a:ext cx="12636500" cy="3581400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12636500"/>
              </a:tblGrid>
              <a:tr h="3581400">
                <a:tc>
                  <a:txBody>
                    <a:bodyPr/>
                    <a:lstStyle/>
                    <a:p>
                      <a:pPr defTabSz="914400">
                        <a:tabLst>
                          <a:tab pos="342900" algn="l"/>
                        </a:tabLst>
                        <a:defRPr sz="1800"/>
                      </a:pPr>
                      <a:r>
                        <a:rPr sz="1200">
                          <a:latin typeface="+mn-lt"/>
                          <a:ea typeface="+mn-ea"/>
                          <a:cs typeface="+mn-cs"/>
                        </a:rPr>
                        <a:t>     </a:t>
                      </a:r>
                    </a:p>
                  </a:txBody>
                  <a:tcPr marL="50800" marR="50800" marT="50800" marB="50800" anchor="ctr" anchorCtr="0" horzOverflow="overflow">
                    <a:lnL w="76200">
                      <a:solidFill>
                        <a:srgbClr val="000000"/>
                      </a:solidFill>
                      <a:miter lim="400000"/>
                    </a:lnL>
                    <a:lnR w="76200">
                      <a:solidFill>
                        <a:srgbClr val="000000"/>
                      </a:solidFill>
                      <a:miter lim="400000"/>
                    </a:lnR>
                    <a:lnT w="76200">
                      <a:solidFill>
                        <a:srgbClr val="000000"/>
                      </a:solidFill>
                      <a:miter lim="400000"/>
                    </a:lnT>
                    <a:lnB w="762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360" name="RECONSTRUTOR DE MODELOS 3D UTILIZANDO TÉCNICA DE NÍVEL DE DETALHAMENTO NO IOS…"/>
          <p:cNvSpPr txBox="1"/>
          <p:nvPr/>
        </p:nvSpPr>
        <p:spPr>
          <a:xfrm>
            <a:off x="112557" y="2279650"/>
            <a:ext cx="4318001" cy="125730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3500" tIns="63500" rIns="63500" bIns="63500" anchor="ctr">
            <a:spAutoFit/>
          </a:bodyPr>
          <a:lstStyle/>
          <a:p>
            <a:pPr>
              <a:defRPr b="1" sz="1800">
                <a:solidFill>
                  <a:srgbClr val="FFFFFF"/>
                </a:solidFill>
              </a:defRPr>
            </a:pPr>
            <a:r>
              <a:t>RECONSTRUTOR DE MODELOS 3D UTILIZANDO TÉCNICA DE NÍVEL DE DETALHAMENTO NO IOS</a:t>
            </a:r>
          </a:p>
          <a:p>
            <a:pPr>
              <a:defRPr b="1" sz="900">
                <a:solidFill>
                  <a:srgbClr val="FFFFFF"/>
                </a:solidFill>
              </a:defRPr>
            </a:pPr>
          </a:p>
          <a:p>
            <a:pPr>
              <a:defRPr b="1">
                <a:solidFill>
                  <a:srgbClr val="FFFFFF"/>
                </a:solidFill>
              </a:defRPr>
            </a:pPr>
            <a:r>
              <a:t>(TCC2013-1-14-FelipeAImianowsky)</a:t>
            </a:r>
          </a:p>
        </p:txBody>
      </p:sp>
      <p:pic>
        <p:nvPicPr>
          <p:cNvPr id="361" name="droppedImage.png" descr="dropped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889500" y="177800"/>
            <a:ext cx="2222500" cy="3302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62" name="droppedImage-63.png" descr="droppedImage-6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353300" y="177800"/>
            <a:ext cx="2235730" cy="3302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63" name="droppedImage.png" descr="dropped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825142" y="292100"/>
            <a:ext cx="2705525" cy="2108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push dir="l"/>
      </p:transition>
    </mc:Choice>
    <mc:Fallback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65" name="Table"/>
          <p:cNvGraphicFramePr/>
          <p:nvPr/>
        </p:nvGraphicFramePr>
        <p:xfrm>
          <a:off x="25400" y="38100"/>
          <a:ext cx="12636500" cy="3581400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12636500"/>
              </a:tblGrid>
              <a:tr h="3581400">
                <a:tc>
                  <a:txBody>
                    <a:bodyPr/>
                    <a:lstStyle/>
                    <a:p>
                      <a:pPr defTabSz="914400">
                        <a:tabLst>
                          <a:tab pos="342900" algn="l"/>
                        </a:tabLst>
                        <a:defRPr sz="1800"/>
                      </a:pPr>
                      <a:r>
                        <a:rPr sz="1200">
                          <a:latin typeface="+mn-lt"/>
                          <a:ea typeface="+mn-ea"/>
                          <a:cs typeface="+mn-cs"/>
                        </a:rPr>
                        <a:t>     </a:t>
                      </a:r>
                    </a:p>
                  </a:txBody>
                  <a:tcPr marL="50800" marR="50800" marT="50800" marB="50800" anchor="ctr" anchorCtr="0" horzOverflow="overflow">
                    <a:lnL w="76200">
                      <a:solidFill>
                        <a:srgbClr val="000000"/>
                      </a:solidFill>
                      <a:miter lim="400000"/>
                    </a:lnL>
                    <a:lnR w="76200">
                      <a:solidFill>
                        <a:srgbClr val="000000"/>
                      </a:solidFill>
                      <a:miter lim="400000"/>
                    </a:lnR>
                    <a:lnT w="76200">
                      <a:solidFill>
                        <a:srgbClr val="000000"/>
                      </a:solidFill>
                      <a:miter lim="400000"/>
                    </a:lnT>
                    <a:lnB w="762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366" name="droppedImage-53.png" descr="droppedImage-5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500" y="101600"/>
            <a:ext cx="5820834" cy="2794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67" name="droppedImage.png" descr="dropped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223000" y="698500"/>
            <a:ext cx="3841750" cy="2794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68" name="droppedImage-29.png" descr="droppedImage-29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426700" y="698500"/>
            <a:ext cx="1847646" cy="2794000"/>
          </a:xfrm>
          <a:prstGeom prst="rect">
            <a:avLst/>
          </a:prstGeom>
          <a:ln w="12700">
            <a:miter lim="400000"/>
          </a:ln>
        </p:spPr>
      </p:pic>
      <p:sp>
        <p:nvSpPr>
          <p:cNvPr id="369" name="VISUALIZAÇÃO VOLUMÉTRICA DE IMAGENS DICOM PARA IOS…"/>
          <p:cNvSpPr txBox="1"/>
          <p:nvPr/>
        </p:nvSpPr>
        <p:spPr>
          <a:xfrm>
            <a:off x="8265957" y="101600"/>
            <a:ext cx="4318001" cy="99060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3500" tIns="63500" rIns="63500" bIns="63500" anchor="ctr">
            <a:spAutoFit/>
          </a:bodyPr>
          <a:lstStyle/>
          <a:p>
            <a:pPr>
              <a:defRPr b="1" sz="1800">
                <a:solidFill>
                  <a:srgbClr val="FFFFFF"/>
                </a:solidFill>
              </a:defRPr>
            </a:pPr>
            <a:r>
              <a:t>VISUALIZAÇÃO VOLUMÉTRICA DE IMAGENS DICOM PARA IOS</a:t>
            </a:r>
          </a:p>
          <a:p>
            <a:pPr>
              <a:defRPr b="1" sz="900">
                <a:solidFill>
                  <a:srgbClr val="FFFFFF"/>
                </a:solidFill>
              </a:defRPr>
            </a:pPr>
          </a:p>
          <a:p>
            <a:pPr>
              <a:defRPr b="1">
                <a:solidFill>
                  <a:srgbClr val="FFFFFF"/>
                </a:solidFill>
              </a:defRPr>
            </a:pPr>
            <a:r>
              <a:t>(TCC2013-1-23-MarceloMOliveira)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push dir="l"/>
      </p:transition>
    </mc:Choice>
    <mc:Fallback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1" name="Table"/>
          <p:cNvGraphicFramePr/>
          <p:nvPr/>
        </p:nvGraphicFramePr>
        <p:xfrm>
          <a:off x="25400" y="38100"/>
          <a:ext cx="12636500" cy="3581400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12636500"/>
              </a:tblGrid>
              <a:tr h="3581400">
                <a:tc>
                  <a:txBody>
                    <a:bodyPr/>
                    <a:lstStyle/>
                    <a:p>
                      <a:pPr defTabSz="914400">
                        <a:tabLst>
                          <a:tab pos="342900" algn="l"/>
                        </a:tabLst>
                        <a:defRPr sz="1800"/>
                      </a:pPr>
                      <a:r>
                        <a:rPr sz="1200">
                          <a:latin typeface="+mn-lt"/>
                          <a:ea typeface="+mn-ea"/>
                          <a:cs typeface="+mn-cs"/>
                        </a:rPr>
                        <a:t>     </a:t>
                      </a:r>
                    </a:p>
                  </a:txBody>
                  <a:tcPr marL="50800" marR="50800" marT="50800" marB="50800" anchor="ctr" anchorCtr="0" horzOverflow="overflow">
                    <a:lnL w="76200">
                      <a:solidFill>
                        <a:srgbClr val="000000"/>
                      </a:solidFill>
                      <a:miter lim="400000"/>
                    </a:lnL>
                    <a:lnR w="76200">
                      <a:solidFill>
                        <a:srgbClr val="000000"/>
                      </a:solidFill>
                      <a:miter lim="400000"/>
                    </a:lnR>
                    <a:lnT w="76200">
                      <a:solidFill>
                        <a:srgbClr val="000000"/>
                      </a:solidFill>
                      <a:miter lim="400000"/>
                    </a:lnT>
                    <a:lnB w="762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372" name="droppedImage-30.png" descr="droppedImage-3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95800" y="177800"/>
            <a:ext cx="2426427" cy="3302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73" name="droppedImage.png" descr="dropped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04900" y="723900"/>
            <a:ext cx="3200628" cy="1270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74" name="droppedImage.png" descr="dropped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92100" y="279400"/>
            <a:ext cx="3440254" cy="1270000"/>
          </a:xfrm>
          <a:prstGeom prst="rect">
            <a:avLst/>
          </a:prstGeom>
          <a:ln w="12700">
            <a:miter lim="400000"/>
          </a:ln>
        </p:spPr>
      </p:pic>
      <p:sp>
        <p:nvSpPr>
          <p:cNvPr id="375" name="MJ3D-PORTAIS – BIBLIOTECA DE ALGORITMOS DE PORTAIS PARA A PLATAFORMA IOS…"/>
          <p:cNvSpPr txBox="1"/>
          <p:nvPr/>
        </p:nvSpPr>
        <p:spPr>
          <a:xfrm>
            <a:off x="709457" y="2266950"/>
            <a:ext cx="4318001" cy="125730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3500" tIns="63500" rIns="63500" bIns="63500" anchor="ctr">
            <a:spAutoFit/>
          </a:bodyPr>
          <a:lstStyle/>
          <a:p>
            <a:pPr>
              <a:defRPr b="1" sz="1800">
                <a:solidFill>
                  <a:srgbClr val="FFFFFF"/>
                </a:solidFill>
              </a:defRPr>
            </a:pPr>
            <a:r>
              <a:t>MJ3D-PORTAIS – BIBLIOTECA DE ALGORITMOS DE PORTAIS PARA A PLATAFORMA IOS</a:t>
            </a:r>
          </a:p>
          <a:p>
            <a:pPr>
              <a:defRPr b="1" sz="900">
                <a:solidFill>
                  <a:srgbClr val="FFFFFF"/>
                </a:solidFill>
              </a:defRPr>
            </a:pPr>
          </a:p>
          <a:p>
            <a:pPr>
              <a:defRPr b="1">
                <a:solidFill>
                  <a:srgbClr val="FFFFFF"/>
                </a:solidFill>
              </a:defRPr>
            </a:pPr>
            <a:r>
              <a:t>(TCC2013-1-24-MateusJCassaniga)</a:t>
            </a:r>
          </a:p>
        </p:txBody>
      </p:sp>
      <p:pic>
        <p:nvPicPr>
          <p:cNvPr id="376" name="droppedImage-31.png" descr="droppedImage-31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112000" y="177800"/>
            <a:ext cx="2429451" cy="3302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77" name="droppedImage-32.png" descr="droppedImage-32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9701486" y="279400"/>
            <a:ext cx="2325414" cy="2286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78" name="droppedImage-49.png" descr="droppedImage-49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0261600" y="1231900"/>
            <a:ext cx="2276273" cy="228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push dir="l"/>
      </p:transition>
    </mc:Choice>
    <mc:Fallback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80" name="Table"/>
          <p:cNvGraphicFramePr/>
          <p:nvPr/>
        </p:nvGraphicFramePr>
        <p:xfrm>
          <a:off x="25400" y="38100"/>
          <a:ext cx="12636500" cy="3581400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12636500"/>
              </a:tblGrid>
              <a:tr h="3581400">
                <a:tc>
                  <a:txBody>
                    <a:bodyPr/>
                    <a:lstStyle/>
                    <a:p>
                      <a:pPr defTabSz="914400">
                        <a:tabLst>
                          <a:tab pos="342900" algn="l"/>
                        </a:tabLst>
                        <a:defRPr sz="1800"/>
                      </a:pPr>
                      <a:r>
                        <a:rPr sz="1200">
                          <a:latin typeface="+mn-lt"/>
                          <a:ea typeface="+mn-ea"/>
                          <a:cs typeface="+mn-cs"/>
                        </a:rPr>
                        <a:t>     </a:t>
                      </a:r>
                    </a:p>
                  </a:txBody>
                  <a:tcPr marL="50800" marR="50800" marT="50800" marB="50800" anchor="ctr" anchorCtr="0" horzOverflow="overflow">
                    <a:lnL w="76200">
                      <a:solidFill>
                        <a:srgbClr val="000000"/>
                      </a:solidFill>
                      <a:miter lim="400000"/>
                    </a:lnL>
                    <a:lnR w="76200">
                      <a:solidFill>
                        <a:srgbClr val="000000"/>
                      </a:solidFill>
                      <a:miter lim="400000"/>
                    </a:lnR>
                    <a:lnT w="76200">
                      <a:solidFill>
                        <a:srgbClr val="000000"/>
                      </a:solidFill>
                      <a:miter lim="400000"/>
                    </a:lnT>
                    <a:lnB w="762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381" name="PROTÓTIPO DE UM VISUALIZADOR VOLUMÉTRICO DE IMAGENS DICOM NA PLATAFORMA ANDROID…"/>
          <p:cNvSpPr txBox="1"/>
          <p:nvPr/>
        </p:nvSpPr>
        <p:spPr>
          <a:xfrm>
            <a:off x="125257" y="152399"/>
            <a:ext cx="4318001" cy="15240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3500" tIns="63500" rIns="63500" bIns="63500" anchor="ctr">
            <a:spAutoFit/>
          </a:bodyPr>
          <a:lstStyle/>
          <a:p>
            <a:pPr>
              <a:defRPr b="1" sz="1800">
                <a:solidFill>
                  <a:srgbClr val="FFFFFF"/>
                </a:solidFill>
              </a:defRPr>
            </a:pPr>
            <a:r>
              <a:t>PROTÓTIPO DE UM VISUALIZADOR VOLUMÉTRICO DE IMAGENS DICOM NA PLATAFORMA ANDROID </a:t>
            </a:r>
          </a:p>
          <a:p>
            <a:pPr>
              <a:defRPr b="1" sz="900">
                <a:solidFill>
                  <a:srgbClr val="FFFFFF"/>
                </a:solidFill>
              </a:defRPr>
            </a:pPr>
          </a:p>
          <a:p>
            <a:pPr>
              <a:defRPr b="1">
                <a:solidFill>
                  <a:srgbClr val="FFFFFF"/>
                </a:solidFill>
              </a:defRPr>
            </a:pPr>
            <a:r>
              <a:t>(TCC2013-II-12-JonatasDHermann)</a:t>
            </a:r>
          </a:p>
        </p:txBody>
      </p:sp>
      <p:pic>
        <p:nvPicPr>
          <p:cNvPr id="38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544285" y="195677"/>
            <a:ext cx="3919495" cy="3266246"/>
          </a:xfrm>
          <a:prstGeom prst="rect">
            <a:avLst/>
          </a:prstGeom>
          <a:ln w="12700">
            <a:miter lim="400000"/>
          </a:ln>
        </p:spPr>
      </p:pic>
      <p:pic>
        <p:nvPicPr>
          <p:cNvPr id="383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777869" y="657352"/>
            <a:ext cx="3431804" cy="2876296"/>
          </a:xfrm>
          <a:prstGeom prst="rect">
            <a:avLst/>
          </a:prstGeom>
          <a:ln w="12700">
            <a:miter lim="400000"/>
          </a:ln>
        </p:spPr>
      </p:pic>
      <p:pic>
        <p:nvPicPr>
          <p:cNvPr id="384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854969" y="1866900"/>
            <a:ext cx="2052527" cy="1524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push dir="l"/>
      </p:transition>
    </mc:Choice>
    <mc:Fallback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86" name="Table"/>
          <p:cNvGraphicFramePr/>
          <p:nvPr/>
        </p:nvGraphicFramePr>
        <p:xfrm>
          <a:off x="25400" y="38100"/>
          <a:ext cx="12636500" cy="3581400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12636500"/>
              </a:tblGrid>
              <a:tr h="3581400">
                <a:tc>
                  <a:txBody>
                    <a:bodyPr/>
                    <a:lstStyle/>
                    <a:p>
                      <a:pPr defTabSz="914400">
                        <a:tabLst>
                          <a:tab pos="342900" algn="l"/>
                        </a:tabLst>
                        <a:defRPr sz="1800"/>
                      </a:pPr>
                      <a:r>
                        <a:rPr sz="1200">
                          <a:latin typeface="+mn-lt"/>
                          <a:ea typeface="+mn-ea"/>
                          <a:cs typeface="+mn-cs"/>
                        </a:rPr>
                        <a:t>     </a:t>
                      </a:r>
                    </a:p>
                  </a:txBody>
                  <a:tcPr marL="50800" marR="50800" marT="50800" marB="50800" anchor="ctr" anchorCtr="0" horzOverflow="overflow">
                    <a:lnL w="76200">
                      <a:solidFill>
                        <a:srgbClr val="000000"/>
                      </a:solidFill>
                      <a:miter lim="400000"/>
                    </a:lnL>
                    <a:lnR w="76200">
                      <a:solidFill>
                        <a:srgbClr val="000000"/>
                      </a:solidFill>
                      <a:miter lim="400000"/>
                    </a:lnR>
                    <a:lnT w="76200">
                      <a:solidFill>
                        <a:srgbClr val="000000"/>
                      </a:solidFill>
                      <a:miter lim="400000"/>
                    </a:lnT>
                    <a:lnB w="762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387" name="VISEDU-MAT: VISUALIZADOR DE MATERIAL EDUCACIONAL, MÓDULO DE MATEMÁTICA…"/>
          <p:cNvSpPr txBox="1"/>
          <p:nvPr/>
        </p:nvSpPr>
        <p:spPr>
          <a:xfrm>
            <a:off x="125257" y="285750"/>
            <a:ext cx="4318001" cy="125730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3500" tIns="63500" rIns="63500" bIns="63500" anchor="ctr">
            <a:spAutoFit/>
          </a:bodyPr>
          <a:lstStyle/>
          <a:p>
            <a:pPr>
              <a:defRPr b="1" sz="1800">
                <a:solidFill>
                  <a:srgbClr val="FFFFFF"/>
                </a:solidFill>
              </a:defRPr>
            </a:pPr>
            <a:r>
              <a:t>VISEDU-MAT: VISUALIZADOR DE MATERIAL EDUCACIONAL, MÓDULO DE MATEMÁTICA </a:t>
            </a:r>
          </a:p>
          <a:p>
            <a:pPr>
              <a:defRPr b="1" sz="900">
                <a:solidFill>
                  <a:srgbClr val="FFFFFF"/>
                </a:solidFill>
              </a:defRPr>
            </a:pPr>
          </a:p>
          <a:p>
            <a:pPr>
              <a:defRPr b="1">
                <a:solidFill>
                  <a:srgbClr val="FFFFFF"/>
                </a:solidFill>
              </a:defRPr>
            </a:pPr>
            <a:r>
              <a:t>(TCC2013-II-13-JoseRKrauss)</a:t>
            </a:r>
          </a:p>
        </p:txBody>
      </p:sp>
      <p:pic>
        <p:nvPicPr>
          <p:cNvPr id="38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12677" y="257446"/>
            <a:ext cx="3512044" cy="3142708"/>
          </a:xfrm>
          <a:prstGeom prst="rect">
            <a:avLst/>
          </a:prstGeom>
          <a:ln w="12700">
            <a:miter lim="400000"/>
          </a:ln>
        </p:spPr>
      </p:pic>
      <p:pic>
        <p:nvPicPr>
          <p:cNvPr id="389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333114" y="270660"/>
            <a:ext cx="4175970" cy="3116280"/>
          </a:xfrm>
          <a:prstGeom prst="rect">
            <a:avLst/>
          </a:prstGeom>
          <a:ln w="12700">
            <a:miter lim="400000"/>
          </a:ln>
        </p:spPr>
      </p:pic>
      <p:pic>
        <p:nvPicPr>
          <p:cNvPr id="390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76250" y="1650542"/>
            <a:ext cx="3846828" cy="176575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push dir="l"/>
      </p:transition>
    </mc:Choice>
    <mc:Fallback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41977" y="209643"/>
            <a:ext cx="3362119" cy="2330357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393" name="Table"/>
          <p:cNvGraphicFramePr/>
          <p:nvPr/>
        </p:nvGraphicFramePr>
        <p:xfrm>
          <a:off x="25400" y="38100"/>
          <a:ext cx="12636500" cy="3581400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12636500"/>
              </a:tblGrid>
              <a:tr h="3581400">
                <a:tc>
                  <a:txBody>
                    <a:bodyPr/>
                    <a:lstStyle/>
                    <a:p>
                      <a:pPr defTabSz="914400">
                        <a:tabLst>
                          <a:tab pos="342900" algn="l"/>
                        </a:tabLst>
                        <a:defRPr sz="1800"/>
                      </a:pPr>
                      <a:r>
                        <a:rPr sz="1200">
                          <a:latin typeface="+mn-lt"/>
                          <a:ea typeface="+mn-ea"/>
                          <a:cs typeface="+mn-cs"/>
                        </a:rPr>
                        <a:t>     </a:t>
                      </a:r>
                    </a:p>
                  </a:txBody>
                  <a:tcPr marL="50800" marR="50800" marT="50800" marB="50800" anchor="ctr" anchorCtr="0" horzOverflow="overflow">
                    <a:lnL w="76200">
                      <a:solidFill>
                        <a:srgbClr val="000000"/>
                      </a:solidFill>
                      <a:miter lim="400000"/>
                    </a:lnL>
                    <a:lnR w="76200">
                      <a:solidFill>
                        <a:srgbClr val="000000"/>
                      </a:solidFill>
                      <a:miter lim="400000"/>
                    </a:lnR>
                    <a:lnT w="76200">
                      <a:solidFill>
                        <a:srgbClr val="000000"/>
                      </a:solidFill>
                      <a:miter lim="400000"/>
                    </a:lnT>
                    <a:lnB w="762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394" name="MOTOR PARA JOGOS 2D UTILIZANDO HTML5…"/>
          <p:cNvSpPr txBox="1"/>
          <p:nvPr/>
        </p:nvSpPr>
        <p:spPr>
          <a:xfrm>
            <a:off x="709457" y="2266950"/>
            <a:ext cx="4318001" cy="125730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3500" tIns="63500" rIns="63500" bIns="63500" anchor="ctr">
            <a:spAutoFit/>
          </a:bodyPr>
          <a:lstStyle/>
          <a:p>
            <a:pPr>
              <a:defRPr b="1" sz="1800">
                <a:solidFill>
                  <a:srgbClr val="FFFFFF"/>
                </a:solidFill>
              </a:defRPr>
            </a:pPr>
            <a:r>
              <a:t>MOTOR PARA JOGOS 2D UTILIZANDO HTML5</a:t>
            </a:r>
          </a:p>
          <a:p>
            <a:pPr>
              <a:defRPr b="1" sz="900">
                <a:solidFill>
                  <a:srgbClr val="FFFFFF"/>
                </a:solidFill>
              </a:defRPr>
            </a:pPr>
          </a:p>
          <a:p>
            <a:pPr>
              <a:defRPr b="1">
                <a:solidFill>
                  <a:srgbClr val="FFFFFF"/>
                </a:solidFill>
              </a:defRPr>
            </a:pPr>
            <a:r>
              <a:t>(TCC2013-II-16-MarcosHarbs)</a:t>
            </a:r>
          </a:p>
        </p:txBody>
      </p:sp>
      <p:pic>
        <p:nvPicPr>
          <p:cNvPr id="395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089215" y="165100"/>
            <a:ext cx="2358158" cy="3327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96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562600" y="1330360"/>
            <a:ext cx="2358158" cy="2100738"/>
          </a:xfrm>
          <a:prstGeom prst="rect">
            <a:avLst/>
          </a:prstGeom>
          <a:ln w="12700">
            <a:miter lim="400000"/>
          </a:ln>
        </p:spPr>
      </p:pic>
      <p:pic>
        <p:nvPicPr>
          <p:cNvPr id="397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173912" y="215900"/>
            <a:ext cx="2836334" cy="2032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98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28600" y="139700"/>
            <a:ext cx="2131865" cy="187773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push dir="l"/>
      </p:transition>
    </mc:Choice>
    <mc:Fallback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0" name="Table"/>
          <p:cNvGraphicFramePr/>
          <p:nvPr/>
        </p:nvGraphicFramePr>
        <p:xfrm>
          <a:off x="25400" y="38100"/>
          <a:ext cx="12636500" cy="3581400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12636500"/>
              </a:tblGrid>
              <a:tr h="3581400">
                <a:tc>
                  <a:txBody>
                    <a:bodyPr/>
                    <a:lstStyle/>
                    <a:p>
                      <a:pPr defTabSz="914400">
                        <a:tabLst>
                          <a:tab pos="342900" algn="l"/>
                        </a:tabLst>
                        <a:defRPr sz="1200">
                          <a:latin typeface="+mn-lt"/>
                          <a:ea typeface="+mn-ea"/>
                          <a:cs typeface="+mn-cs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76200">
                      <a:solidFill>
                        <a:srgbClr val="000000"/>
                      </a:solidFill>
                      <a:miter lim="400000"/>
                    </a:lnL>
                    <a:lnR w="76200">
                      <a:solidFill>
                        <a:srgbClr val="000000"/>
                      </a:solidFill>
                      <a:miter lim="400000"/>
                    </a:lnR>
                    <a:lnT w="76200">
                      <a:solidFill>
                        <a:srgbClr val="000000"/>
                      </a:solidFill>
                      <a:miter lim="400000"/>
                    </a:lnT>
                    <a:lnB w="762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40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7719" y="127021"/>
            <a:ext cx="3743442" cy="2209758"/>
          </a:xfrm>
          <a:prstGeom prst="rect">
            <a:avLst/>
          </a:prstGeom>
          <a:ln w="12700">
            <a:miter lim="400000"/>
          </a:ln>
        </p:spPr>
      </p:pic>
      <p:pic>
        <p:nvPicPr>
          <p:cNvPr id="402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803471" y="1328330"/>
            <a:ext cx="3548589" cy="2100670"/>
          </a:xfrm>
          <a:prstGeom prst="rect">
            <a:avLst/>
          </a:prstGeom>
          <a:ln w="12700">
            <a:miter lim="400000"/>
          </a:ln>
        </p:spPr>
      </p:pic>
      <p:pic>
        <p:nvPicPr>
          <p:cNvPr id="403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377711" y="179353"/>
            <a:ext cx="4955215" cy="2894047"/>
          </a:xfrm>
          <a:prstGeom prst="rect">
            <a:avLst/>
          </a:prstGeom>
          <a:ln w="12700">
            <a:miter lim="400000"/>
          </a:ln>
        </p:spPr>
      </p:pic>
      <p:sp>
        <p:nvSpPr>
          <p:cNvPr id="404" name="JOGO DE LETRAS/NÚMEROS VOLTADO PARA TECNOLOGIA ASSISTIVA NO ANDROID…"/>
          <p:cNvSpPr txBox="1"/>
          <p:nvPr/>
        </p:nvSpPr>
        <p:spPr>
          <a:xfrm>
            <a:off x="8253257" y="2241550"/>
            <a:ext cx="4318001" cy="125730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3500" tIns="63500" rIns="63500" bIns="63500" anchor="ctr">
            <a:spAutoFit/>
          </a:bodyPr>
          <a:lstStyle/>
          <a:p>
            <a:pPr>
              <a:defRPr b="1" sz="1800">
                <a:solidFill>
                  <a:srgbClr val="FFFFFF"/>
                </a:solidFill>
              </a:defRPr>
            </a:pPr>
            <a:r>
              <a:t>JOGO DE LETRAS/NÚMEROS VOLTADO PARA TECNOLOGIA ASSISTIVA NO ANDROID </a:t>
            </a:r>
          </a:p>
          <a:p>
            <a:pPr>
              <a:defRPr b="1" sz="900">
                <a:solidFill>
                  <a:srgbClr val="FFFFFF"/>
                </a:solidFill>
              </a:defRPr>
            </a:pPr>
          </a:p>
          <a:p>
            <a:pPr>
              <a:defRPr b="1">
                <a:solidFill>
                  <a:srgbClr val="FFFFFF"/>
                </a:solidFill>
              </a:defRPr>
            </a:pPr>
            <a:r>
              <a:t>(TCC2013-II-21-WagnerJReetz)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push dir="l"/>
      </p:transition>
    </mc:Choice>
    <mc:Fallback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6" name="Table"/>
          <p:cNvGraphicFramePr/>
          <p:nvPr/>
        </p:nvGraphicFramePr>
        <p:xfrm>
          <a:off x="25400" y="38100"/>
          <a:ext cx="12636500" cy="3581400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12636500"/>
              </a:tblGrid>
              <a:tr h="3581400">
                <a:tc>
                  <a:txBody>
                    <a:bodyPr/>
                    <a:lstStyle/>
                    <a:p>
                      <a:pPr defTabSz="914400">
                        <a:tabLst>
                          <a:tab pos="342900" algn="l"/>
                        </a:tabLst>
                        <a:defRPr sz="1200">
                          <a:latin typeface="+mn-lt"/>
                          <a:ea typeface="+mn-ea"/>
                          <a:cs typeface="+mn-cs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76200">
                      <a:solidFill>
                        <a:srgbClr val="000000"/>
                      </a:solidFill>
                      <a:miter lim="400000"/>
                    </a:lnL>
                    <a:lnR w="76200">
                      <a:solidFill>
                        <a:srgbClr val="000000"/>
                      </a:solidFill>
                      <a:miter lim="400000"/>
                    </a:lnR>
                    <a:lnT w="76200">
                      <a:solidFill>
                        <a:srgbClr val="000000"/>
                      </a:solidFill>
                      <a:miter lim="400000"/>
                    </a:lnT>
                    <a:lnB w="762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40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9917" y="215729"/>
            <a:ext cx="5106465" cy="2981628"/>
          </a:xfrm>
          <a:prstGeom prst="rect">
            <a:avLst/>
          </a:prstGeom>
          <a:ln w="12700">
            <a:miter lim="400000"/>
          </a:ln>
        </p:spPr>
      </p:pic>
      <p:pic>
        <p:nvPicPr>
          <p:cNvPr id="408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427666" y="530261"/>
            <a:ext cx="2674307" cy="714339"/>
          </a:xfrm>
          <a:prstGeom prst="rect">
            <a:avLst/>
          </a:prstGeom>
          <a:ln w="12700">
            <a:miter lim="400000"/>
          </a:ln>
        </p:spPr>
      </p:pic>
      <p:pic>
        <p:nvPicPr>
          <p:cNvPr id="409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742709" y="1382235"/>
            <a:ext cx="3465546" cy="2046765"/>
          </a:xfrm>
          <a:prstGeom prst="rect">
            <a:avLst/>
          </a:prstGeom>
          <a:ln w="12700">
            <a:miter lim="400000"/>
          </a:ln>
        </p:spPr>
      </p:pic>
      <p:sp>
        <p:nvSpPr>
          <p:cNvPr id="410" name="TAGARELA: APLICATIVO DE COMUNICAÇÃO ALTERNATIVA NA PLATAFORMA ANDROID…"/>
          <p:cNvSpPr txBox="1"/>
          <p:nvPr/>
        </p:nvSpPr>
        <p:spPr>
          <a:xfrm>
            <a:off x="8253257" y="374650"/>
            <a:ext cx="4318001" cy="125730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3500" tIns="63500" rIns="63500" bIns="63500" anchor="ctr">
            <a:spAutoFit/>
          </a:bodyPr>
          <a:lstStyle/>
          <a:p>
            <a:pPr>
              <a:defRPr b="1" sz="1800">
                <a:solidFill>
                  <a:srgbClr val="FFFFFF"/>
                </a:solidFill>
              </a:defRPr>
            </a:pPr>
            <a:r>
              <a:t>TAGARELA: APLICATIVO DE COMUNICAÇÃO ALTERNATIVA NA PLATAFORMA ANDROID </a:t>
            </a:r>
          </a:p>
          <a:p>
            <a:pPr>
              <a:defRPr b="1" sz="900">
                <a:solidFill>
                  <a:srgbClr val="FFFFFF"/>
                </a:solidFill>
              </a:defRPr>
            </a:pPr>
          </a:p>
          <a:p>
            <a:pPr>
              <a:defRPr b="1">
                <a:solidFill>
                  <a:srgbClr val="FFFFFF"/>
                </a:solidFill>
              </a:defRPr>
            </a:pPr>
            <a:r>
              <a:t>(TCC2014-I-04-DarlanDMarco)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push dir="l"/>
      </p:transition>
    </mc:Choice>
    <mc:Fallback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2" name="Table"/>
          <p:cNvGraphicFramePr/>
          <p:nvPr/>
        </p:nvGraphicFramePr>
        <p:xfrm>
          <a:off x="25400" y="38100"/>
          <a:ext cx="12636500" cy="3581400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12636500"/>
              </a:tblGrid>
              <a:tr h="3581400">
                <a:tc>
                  <a:txBody>
                    <a:bodyPr/>
                    <a:lstStyle/>
                    <a:p>
                      <a:pPr defTabSz="914400">
                        <a:tabLst>
                          <a:tab pos="342900" algn="l"/>
                        </a:tabLst>
                        <a:defRPr sz="1200">
                          <a:latin typeface="+mn-lt"/>
                          <a:ea typeface="+mn-ea"/>
                          <a:cs typeface="+mn-cs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76200">
                      <a:solidFill>
                        <a:srgbClr val="000000"/>
                      </a:solidFill>
                      <a:miter lim="400000"/>
                    </a:lnL>
                    <a:lnR w="76200">
                      <a:solidFill>
                        <a:srgbClr val="000000"/>
                      </a:solidFill>
                      <a:miter lim="400000"/>
                    </a:lnR>
                    <a:lnT w="76200">
                      <a:solidFill>
                        <a:srgbClr val="000000"/>
                      </a:solidFill>
                      <a:miter lim="400000"/>
                    </a:lnT>
                    <a:lnB w="762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413" name="VISEDU-CG 2.0: APLICAÇÃO DIDÁTICA PARA VISUALIZAR MATERIAL EDUCACIONAL - MÓDULO DE COMPUTAÇÃO GRÁFICA…"/>
          <p:cNvSpPr txBox="1"/>
          <p:nvPr/>
        </p:nvSpPr>
        <p:spPr>
          <a:xfrm>
            <a:off x="8253257" y="107950"/>
            <a:ext cx="4318001" cy="17907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3500" tIns="63500" rIns="63500" bIns="63500" anchor="ctr">
            <a:spAutoFit/>
          </a:bodyPr>
          <a:lstStyle/>
          <a:p>
            <a:pPr>
              <a:defRPr b="1" sz="1800">
                <a:solidFill>
                  <a:srgbClr val="FFFFFF"/>
                </a:solidFill>
              </a:defRPr>
            </a:pPr>
            <a:r>
              <a:t>VISEDU-CG 2.0: APLICAÇÃO DIDÁTICA PARA VISUALIZAR MATERIAL EDUCACIONAL - MÓDULO DE COMPUTAÇÃO GRÁFICA </a:t>
            </a:r>
          </a:p>
          <a:p>
            <a:pPr>
              <a:defRPr b="1" sz="900">
                <a:solidFill>
                  <a:srgbClr val="FFFFFF"/>
                </a:solidFill>
              </a:defRPr>
            </a:pPr>
          </a:p>
          <a:p>
            <a:pPr>
              <a:defRPr b="1">
                <a:solidFill>
                  <a:srgbClr val="FFFFFF"/>
                </a:solidFill>
              </a:defRPr>
            </a:pPr>
            <a:r>
              <a:t>(TCC2014-I-10-JamesPMontibeler)</a:t>
            </a:r>
          </a:p>
        </p:txBody>
      </p:sp>
      <p:pic>
        <p:nvPicPr>
          <p:cNvPr id="41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4041" y="191899"/>
            <a:ext cx="6611796" cy="3273802"/>
          </a:xfrm>
          <a:prstGeom prst="rect">
            <a:avLst/>
          </a:prstGeom>
          <a:ln w="12700">
            <a:miter lim="400000"/>
          </a:ln>
        </p:spPr>
      </p:pic>
      <p:pic>
        <p:nvPicPr>
          <p:cNvPr id="415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382328" y="1983223"/>
            <a:ext cx="3950880" cy="153467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push dir="l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7" name="Table"/>
          <p:cNvGraphicFramePr/>
          <p:nvPr/>
        </p:nvGraphicFramePr>
        <p:xfrm>
          <a:off x="25400" y="38100"/>
          <a:ext cx="12636500" cy="3581400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12636500"/>
              </a:tblGrid>
              <a:tr h="3581400">
                <a:tc>
                  <a:txBody>
                    <a:bodyPr/>
                    <a:lstStyle/>
                    <a:p>
                      <a:pPr defTabSz="914400">
                        <a:tabLst>
                          <a:tab pos="342900" algn="l"/>
                        </a:tabLst>
                        <a:defRPr sz="1800"/>
                      </a:pPr>
                      <a:r>
                        <a:rPr sz="1200">
                          <a:latin typeface="+mn-lt"/>
                          <a:ea typeface="+mn-ea"/>
                          <a:cs typeface="+mn-cs"/>
                        </a:rPr>
                        <a:t>     </a:t>
                      </a:r>
                    </a:p>
                  </a:txBody>
                  <a:tcPr marL="50800" marR="50800" marT="50800" marB="50800" anchor="ctr" anchorCtr="0" horzOverflow="overflow">
                    <a:lnL w="76200">
                      <a:solidFill>
                        <a:srgbClr val="000000"/>
                      </a:solidFill>
                      <a:miter lim="400000"/>
                    </a:lnL>
                    <a:lnR w="76200">
                      <a:solidFill>
                        <a:srgbClr val="000000"/>
                      </a:solidFill>
                      <a:miter lim="400000"/>
                    </a:lnR>
                    <a:lnT w="76200">
                      <a:solidFill>
                        <a:srgbClr val="000000"/>
                      </a:solidFill>
                      <a:miter lim="400000"/>
                    </a:lnT>
                    <a:lnB w="762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148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24710" r="0" b="0"/>
          <a:stretch>
            <a:fillRect/>
          </a:stretch>
        </p:blipFill>
        <p:spPr>
          <a:xfrm>
            <a:off x="993443" y="103981"/>
            <a:ext cx="4241295" cy="3449584"/>
          </a:xfrm>
          <a:prstGeom prst="rect">
            <a:avLst/>
          </a:prstGeom>
          <a:ln w="12700">
            <a:miter lim="400000"/>
          </a:ln>
        </p:spPr>
      </p:pic>
      <p:pic>
        <p:nvPicPr>
          <p:cNvPr id="149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0" b="78884"/>
          <a:stretch>
            <a:fillRect/>
          </a:stretch>
        </p:blipFill>
        <p:spPr>
          <a:xfrm>
            <a:off x="5908035" y="1122164"/>
            <a:ext cx="6195052" cy="141313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push dir="l"/>
      </p:transition>
    </mc:Choice>
    <mc:Fallback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7" name="Table"/>
          <p:cNvGraphicFramePr/>
          <p:nvPr/>
        </p:nvGraphicFramePr>
        <p:xfrm>
          <a:off x="25400" y="38100"/>
          <a:ext cx="12636500" cy="3581400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12636500"/>
              </a:tblGrid>
              <a:tr h="3581400">
                <a:tc>
                  <a:txBody>
                    <a:bodyPr/>
                    <a:lstStyle/>
                    <a:p>
                      <a:pPr defTabSz="914400">
                        <a:tabLst>
                          <a:tab pos="342900" algn="l"/>
                        </a:tabLst>
                        <a:defRPr sz="1200">
                          <a:latin typeface="+mn-lt"/>
                          <a:ea typeface="+mn-ea"/>
                          <a:cs typeface="+mn-cs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76200">
                      <a:solidFill>
                        <a:srgbClr val="000000"/>
                      </a:solidFill>
                      <a:miter lim="400000"/>
                    </a:lnL>
                    <a:lnR w="76200">
                      <a:solidFill>
                        <a:srgbClr val="000000"/>
                      </a:solidFill>
                      <a:miter lim="400000"/>
                    </a:lnR>
                    <a:lnT w="76200">
                      <a:solidFill>
                        <a:srgbClr val="000000"/>
                      </a:solidFill>
                      <a:miter lim="400000"/>
                    </a:lnT>
                    <a:lnB w="762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418" name="VISEDU-CG 3.0: APLICAÇÃO DIDÁTICA PARA VISUALIZAR MATERIAL EDUCACIONAL - MÓDULO DE COMPUTAÇÃO GRÁFICA…"/>
          <p:cNvSpPr txBox="1"/>
          <p:nvPr/>
        </p:nvSpPr>
        <p:spPr>
          <a:xfrm>
            <a:off x="8253257" y="107950"/>
            <a:ext cx="4318001" cy="17907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3500" tIns="63500" rIns="63500" bIns="63500" anchor="ctr">
            <a:spAutoFit/>
          </a:bodyPr>
          <a:lstStyle/>
          <a:p>
            <a:pPr>
              <a:defRPr b="1" sz="1800">
                <a:solidFill>
                  <a:srgbClr val="FFFFFF"/>
                </a:solidFill>
              </a:defRPr>
            </a:pPr>
            <a:r>
              <a:t>VISEDU-CG 3.0: APLICAÇÃO DIDÁTICA PARA VISUALIZAR MATERIAL EDUCACIONAL - MÓDULO DE COMPUTAÇÃO GRÁFICA </a:t>
            </a:r>
          </a:p>
          <a:p>
            <a:pPr>
              <a:defRPr b="1" sz="900">
                <a:solidFill>
                  <a:srgbClr val="FFFFFF"/>
                </a:solidFill>
              </a:defRPr>
            </a:pPr>
          </a:p>
          <a:p>
            <a:pPr>
              <a:defRPr b="1">
                <a:solidFill>
                  <a:srgbClr val="FFFFFF"/>
                </a:solidFill>
              </a:defRPr>
            </a:pPr>
            <a:r>
              <a:t>(TCC2014-I-22-SamuelANunes)</a:t>
            </a:r>
          </a:p>
        </p:txBody>
      </p:sp>
      <p:pic>
        <p:nvPicPr>
          <p:cNvPr id="41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4041" y="191899"/>
            <a:ext cx="6611796" cy="3273802"/>
          </a:xfrm>
          <a:prstGeom prst="rect">
            <a:avLst/>
          </a:prstGeom>
          <a:ln w="12700">
            <a:miter lim="400000"/>
          </a:ln>
        </p:spPr>
      </p:pic>
      <p:pic>
        <p:nvPicPr>
          <p:cNvPr id="420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382328" y="1983223"/>
            <a:ext cx="3950880" cy="153467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push dir="l"/>
      </p:transition>
    </mc:Choice>
    <mc:Fallback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22" name="Table"/>
          <p:cNvGraphicFramePr/>
          <p:nvPr/>
        </p:nvGraphicFramePr>
        <p:xfrm>
          <a:off x="25400" y="38100"/>
          <a:ext cx="12636500" cy="3581400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12636500"/>
              </a:tblGrid>
              <a:tr h="3581400">
                <a:tc>
                  <a:txBody>
                    <a:bodyPr/>
                    <a:lstStyle/>
                    <a:p>
                      <a:pPr defTabSz="914400">
                        <a:tabLst>
                          <a:tab pos="342900" algn="l"/>
                        </a:tabLst>
                        <a:defRPr sz="1200">
                          <a:latin typeface="+mn-lt"/>
                          <a:ea typeface="+mn-ea"/>
                          <a:cs typeface="+mn-cs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76200">
                      <a:solidFill>
                        <a:srgbClr val="000000"/>
                      </a:solidFill>
                      <a:miter lim="400000"/>
                    </a:lnL>
                    <a:lnR w="76200">
                      <a:solidFill>
                        <a:srgbClr val="000000"/>
                      </a:solidFill>
                      <a:miter lim="400000"/>
                    </a:lnR>
                    <a:lnT w="76200">
                      <a:solidFill>
                        <a:srgbClr val="000000"/>
                      </a:solidFill>
                      <a:miter lim="400000"/>
                    </a:lnT>
                    <a:lnB w="762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42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2650" y="143542"/>
            <a:ext cx="5099308" cy="2828258"/>
          </a:xfrm>
          <a:prstGeom prst="rect">
            <a:avLst/>
          </a:prstGeom>
          <a:ln w="12700">
            <a:miter lim="400000"/>
          </a:ln>
        </p:spPr>
      </p:pic>
      <p:pic>
        <p:nvPicPr>
          <p:cNvPr id="424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337653" y="133501"/>
            <a:ext cx="1822930" cy="1593699"/>
          </a:xfrm>
          <a:prstGeom prst="rect">
            <a:avLst/>
          </a:prstGeom>
          <a:ln w="12700">
            <a:miter lim="400000"/>
          </a:ln>
        </p:spPr>
      </p:pic>
      <p:pic>
        <p:nvPicPr>
          <p:cNvPr id="425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937250" y="1443120"/>
            <a:ext cx="1820298" cy="1590661"/>
          </a:xfrm>
          <a:prstGeom prst="rect">
            <a:avLst/>
          </a:prstGeom>
          <a:ln w="12700">
            <a:miter lim="400000"/>
          </a:ln>
        </p:spPr>
      </p:pic>
      <p:pic>
        <p:nvPicPr>
          <p:cNvPr id="426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505820" y="2176164"/>
            <a:ext cx="2266831" cy="1335386"/>
          </a:xfrm>
          <a:prstGeom prst="rect">
            <a:avLst/>
          </a:prstGeom>
          <a:ln w="12700">
            <a:miter lim="400000"/>
          </a:ln>
        </p:spPr>
      </p:pic>
      <p:sp>
        <p:nvSpPr>
          <p:cNvPr id="427" name="SISTEMA MÓVEL NA PLATAFORMA ANDROID PARA COMPARTILHAMENTO DE GEOLOCALIZAÇÃO USANDO MAPAS E NOTIFICAÇÕES DA GOOGLE…"/>
          <p:cNvSpPr txBox="1"/>
          <p:nvPr/>
        </p:nvSpPr>
        <p:spPr>
          <a:xfrm>
            <a:off x="8227857" y="203200"/>
            <a:ext cx="4318001" cy="20574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3500" tIns="63500" rIns="63500" bIns="63500" anchor="ctr">
            <a:spAutoFit/>
          </a:bodyPr>
          <a:lstStyle/>
          <a:p>
            <a:pPr>
              <a:defRPr b="1" sz="1800">
                <a:solidFill>
                  <a:srgbClr val="FFFFFF"/>
                </a:solidFill>
              </a:defRPr>
            </a:pPr>
            <a:r>
              <a:t>SISTEMA MÓVEL NA PLATAFORMA ANDROID PARA COMPARTILHAMENTO DE GEOLOCALIZAÇÃO USANDO MAPAS E NOTIFICAÇÕES DA GOOGLE    </a:t>
            </a:r>
          </a:p>
          <a:p>
            <a:pPr>
              <a:defRPr b="1" sz="900">
                <a:solidFill>
                  <a:srgbClr val="FFFFFF"/>
                </a:solidFill>
              </a:defRPr>
            </a:pPr>
          </a:p>
          <a:p>
            <a:pPr>
              <a:defRPr b="1">
                <a:solidFill>
                  <a:srgbClr val="FFFFFF"/>
                </a:solidFill>
              </a:defRPr>
            </a:pPr>
            <a:r>
              <a:t>(TCC2014-2-03-VF-BrunoAKestring)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push dir="l"/>
      </p:transition>
    </mc:Choice>
    <mc:Fallback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29" name="Table"/>
          <p:cNvGraphicFramePr/>
          <p:nvPr/>
        </p:nvGraphicFramePr>
        <p:xfrm>
          <a:off x="25400" y="38100"/>
          <a:ext cx="12636500" cy="3581400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12636500"/>
              </a:tblGrid>
              <a:tr h="3581400">
                <a:tc>
                  <a:txBody>
                    <a:bodyPr/>
                    <a:lstStyle/>
                    <a:p>
                      <a:pPr defTabSz="914400">
                        <a:tabLst>
                          <a:tab pos="342900" algn="l"/>
                        </a:tabLst>
                        <a:defRPr sz="1200">
                          <a:latin typeface="+mn-lt"/>
                          <a:ea typeface="+mn-ea"/>
                          <a:cs typeface="+mn-cs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76200">
                      <a:solidFill>
                        <a:srgbClr val="000000"/>
                      </a:solidFill>
                      <a:miter lim="400000"/>
                    </a:lnL>
                    <a:lnR w="76200">
                      <a:solidFill>
                        <a:srgbClr val="000000"/>
                      </a:solidFill>
                      <a:miter lim="400000"/>
                    </a:lnR>
                    <a:lnT w="76200">
                      <a:solidFill>
                        <a:srgbClr val="000000"/>
                      </a:solidFill>
                      <a:miter lim="400000"/>
                    </a:lnT>
                    <a:lnB w="762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43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5896" y="1177653"/>
            <a:ext cx="3932707" cy="2306057"/>
          </a:xfrm>
          <a:prstGeom prst="rect">
            <a:avLst/>
          </a:prstGeom>
          <a:ln w="12700">
            <a:miter lim="400000"/>
          </a:ln>
        </p:spPr>
      </p:pic>
      <p:pic>
        <p:nvPicPr>
          <p:cNvPr id="431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775871" y="1177653"/>
            <a:ext cx="3124544" cy="2306057"/>
          </a:xfrm>
          <a:prstGeom prst="rect">
            <a:avLst/>
          </a:prstGeom>
          <a:ln w="12700">
            <a:miter lim="400000"/>
          </a:ln>
        </p:spPr>
      </p:pic>
      <p:pic>
        <p:nvPicPr>
          <p:cNvPr id="432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272181" y="192852"/>
            <a:ext cx="3360112" cy="2535296"/>
          </a:xfrm>
          <a:prstGeom prst="rect">
            <a:avLst/>
          </a:prstGeom>
          <a:ln w="12700">
            <a:miter lim="400000"/>
          </a:ln>
        </p:spPr>
      </p:pic>
      <p:sp>
        <p:nvSpPr>
          <p:cNvPr id="433" name="TAGARELA 2.0: FRAMEWORK DE COMUNICAÇÃO ALTERNATIVA, MÓDULO DE JOGOS…"/>
          <p:cNvSpPr txBox="1"/>
          <p:nvPr/>
        </p:nvSpPr>
        <p:spPr>
          <a:xfrm>
            <a:off x="8253257" y="374650"/>
            <a:ext cx="4318001" cy="125730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3500" tIns="63500" rIns="63500" bIns="63500" anchor="ctr">
            <a:spAutoFit/>
          </a:bodyPr>
          <a:lstStyle/>
          <a:p>
            <a:pPr>
              <a:defRPr b="1" sz="1800">
                <a:solidFill>
                  <a:srgbClr val="FFFFFF"/>
                </a:solidFill>
              </a:defRPr>
            </a:pPr>
            <a:r>
              <a:t>TAGARELA 2.0: FRAMEWORK DE COMUNICAÇÃO ALTERNATIVA, MÓDULO DE JOGOS   </a:t>
            </a:r>
          </a:p>
          <a:p>
            <a:pPr>
              <a:defRPr b="1" sz="900">
                <a:solidFill>
                  <a:srgbClr val="FFFFFF"/>
                </a:solidFill>
              </a:defRPr>
            </a:pPr>
          </a:p>
          <a:p>
            <a:pPr>
              <a:defRPr b="1">
                <a:solidFill>
                  <a:srgbClr val="FFFFFF"/>
                </a:solidFill>
              </a:defRPr>
            </a:pPr>
            <a:r>
              <a:t>(TCC2014-2-07-VF-ElvisMMarques)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push dir="l"/>
      </p:transition>
    </mc:Choice>
    <mc:Fallback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35" name="Table"/>
          <p:cNvGraphicFramePr/>
          <p:nvPr/>
        </p:nvGraphicFramePr>
        <p:xfrm>
          <a:off x="25400" y="38100"/>
          <a:ext cx="12636500" cy="3581400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12636500"/>
              </a:tblGrid>
              <a:tr h="3581400">
                <a:tc>
                  <a:txBody>
                    <a:bodyPr/>
                    <a:lstStyle/>
                    <a:p>
                      <a:pPr defTabSz="914400">
                        <a:tabLst>
                          <a:tab pos="342900" algn="l"/>
                        </a:tabLst>
                        <a:defRPr sz="1200">
                          <a:latin typeface="+mn-lt"/>
                          <a:ea typeface="+mn-ea"/>
                          <a:cs typeface="+mn-cs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76200">
                      <a:solidFill>
                        <a:srgbClr val="000000"/>
                      </a:solidFill>
                      <a:miter lim="400000"/>
                    </a:lnL>
                    <a:lnR w="76200">
                      <a:solidFill>
                        <a:srgbClr val="000000"/>
                      </a:solidFill>
                      <a:miter lim="400000"/>
                    </a:lnR>
                    <a:lnT w="76200">
                      <a:solidFill>
                        <a:srgbClr val="000000"/>
                      </a:solidFill>
                      <a:miter lim="400000"/>
                    </a:lnT>
                    <a:lnB w="762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43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7451" y="128548"/>
            <a:ext cx="4004890" cy="3400504"/>
          </a:xfrm>
          <a:prstGeom prst="rect">
            <a:avLst/>
          </a:prstGeom>
          <a:ln w="12700">
            <a:miter lim="400000"/>
          </a:ln>
        </p:spPr>
      </p:pic>
      <p:pic>
        <p:nvPicPr>
          <p:cNvPr id="437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776756" y="151712"/>
            <a:ext cx="1763869" cy="1703176"/>
          </a:xfrm>
          <a:prstGeom prst="rect">
            <a:avLst/>
          </a:prstGeom>
          <a:ln w="12700">
            <a:miter lim="400000"/>
          </a:ln>
        </p:spPr>
      </p:pic>
      <p:pic>
        <p:nvPicPr>
          <p:cNvPr id="438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291976" y="1930400"/>
            <a:ext cx="2248648" cy="1524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39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195039" y="900232"/>
            <a:ext cx="3284191" cy="2568336"/>
          </a:xfrm>
          <a:prstGeom prst="rect">
            <a:avLst/>
          </a:prstGeom>
          <a:ln w="12700">
            <a:miter lim="400000"/>
          </a:ln>
        </p:spPr>
      </p:pic>
      <p:sp>
        <p:nvSpPr>
          <p:cNvPr id="440" name="VISEDU-SIMULA 1.0: VISUALIZADOR DE MATERIAL EDUCACIONAL, MÓDULO DE ANIMAÇÃO COMPORTAMENTAL…"/>
          <p:cNvSpPr txBox="1"/>
          <p:nvPr/>
        </p:nvSpPr>
        <p:spPr>
          <a:xfrm>
            <a:off x="8253257" y="241299"/>
            <a:ext cx="4318001" cy="15240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3500" tIns="63500" rIns="63500" bIns="63500" anchor="ctr">
            <a:spAutoFit/>
          </a:bodyPr>
          <a:lstStyle/>
          <a:p>
            <a:pPr>
              <a:defRPr b="1" sz="1800">
                <a:solidFill>
                  <a:srgbClr val="FFFFFF"/>
                </a:solidFill>
              </a:defRPr>
            </a:pPr>
            <a:r>
              <a:t>VISEDU-SIMULA 1.0: VISUALIZADOR DE MATERIAL EDUCACIONAL, MÓDULO DE ANIMAÇÃO COMPORTAMENTAL  </a:t>
            </a:r>
          </a:p>
          <a:p>
            <a:pPr>
              <a:defRPr b="1" sz="900">
                <a:solidFill>
                  <a:srgbClr val="FFFFFF"/>
                </a:solidFill>
              </a:defRPr>
            </a:pPr>
          </a:p>
          <a:p>
            <a:pPr>
              <a:defRPr b="1">
                <a:solidFill>
                  <a:srgbClr val="FFFFFF"/>
                </a:solidFill>
              </a:defRPr>
            </a:pPr>
            <a:r>
              <a:t>(TCC2014-2-11-VF-GustavoRFeltrin)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push dir="l"/>
      </p:transition>
    </mc:Choice>
    <mc:Fallback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42" name="Table"/>
          <p:cNvGraphicFramePr/>
          <p:nvPr/>
        </p:nvGraphicFramePr>
        <p:xfrm>
          <a:off x="25400" y="38100"/>
          <a:ext cx="12636500" cy="3581400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12636500"/>
              </a:tblGrid>
              <a:tr h="3581400">
                <a:tc>
                  <a:txBody>
                    <a:bodyPr/>
                    <a:lstStyle/>
                    <a:p>
                      <a:pPr defTabSz="914400">
                        <a:tabLst>
                          <a:tab pos="342900" algn="l"/>
                        </a:tabLst>
                        <a:defRPr sz="1200">
                          <a:latin typeface="+mn-lt"/>
                          <a:ea typeface="+mn-ea"/>
                          <a:cs typeface="+mn-cs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76200">
                      <a:solidFill>
                        <a:srgbClr val="000000"/>
                      </a:solidFill>
                      <a:miter lim="400000"/>
                    </a:lnL>
                    <a:lnR w="76200">
                      <a:solidFill>
                        <a:srgbClr val="000000"/>
                      </a:solidFill>
                      <a:miter lim="400000"/>
                    </a:lnR>
                    <a:lnT w="76200">
                      <a:solidFill>
                        <a:srgbClr val="000000"/>
                      </a:solidFill>
                      <a:miter lim="400000"/>
                    </a:lnT>
                    <a:lnB w="762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44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3961" y="221080"/>
            <a:ext cx="4318001" cy="3215440"/>
          </a:xfrm>
          <a:prstGeom prst="rect">
            <a:avLst/>
          </a:prstGeom>
          <a:ln w="12700">
            <a:miter lim="400000"/>
          </a:ln>
        </p:spPr>
      </p:pic>
      <p:pic>
        <p:nvPicPr>
          <p:cNvPr id="444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603698" y="1110010"/>
            <a:ext cx="3131060" cy="2357090"/>
          </a:xfrm>
          <a:prstGeom prst="rect">
            <a:avLst/>
          </a:prstGeom>
          <a:ln w="12700">
            <a:miter lim="400000"/>
          </a:ln>
        </p:spPr>
      </p:pic>
      <p:pic>
        <p:nvPicPr>
          <p:cNvPr id="445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870589" y="189566"/>
            <a:ext cx="3109182" cy="2343779"/>
          </a:xfrm>
          <a:prstGeom prst="rect">
            <a:avLst/>
          </a:prstGeom>
          <a:ln w="12700">
            <a:miter lim="400000"/>
          </a:ln>
        </p:spPr>
      </p:pic>
      <p:sp>
        <p:nvSpPr>
          <p:cNvPr id="446" name="VISEDU-MAT 2.0: VISUALIZADOR DE MATERIAL EDUCACIONAL - MÓDULO DE MATEMÁTICA…"/>
          <p:cNvSpPr txBox="1"/>
          <p:nvPr/>
        </p:nvSpPr>
        <p:spPr>
          <a:xfrm>
            <a:off x="8253257" y="374650"/>
            <a:ext cx="4318001" cy="125730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3500" tIns="63500" rIns="63500" bIns="63500" anchor="ctr">
            <a:spAutoFit/>
          </a:bodyPr>
          <a:lstStyle/>
          <a:p>
            <a:pPr>
              <a:defRPr b="1" sz="1800">
                <a:solidFill>
                  <a:srgbClr val="FFFFFF"/>
                </a:solidFill>
              </a:defRPr>
            </a:pPr>
            <a:r>
              <a:t>VISEDU-MAT 2.0: VISUALIZADOR DE MATERIAL EDUCACIONAL - MÓDULO DE MATEMÁTICA </a:t>
            </a:r>
          </a:p>
          <a:p>
            <a:pPr>
              <a:defRPr b="1" sz="900">
                <a:solidFill>
                  <a:srgbClr val="FFFFFF"/>
                </a:solidFill>
              </a:defRPr>
            </a:pPr>
          </a:p>
          <a:p>
            <a:pPr>
              <a:defRPr b="1">
                <a:solidFill>
                  <a:srgbClr val="FFFFFF"/>
                </a:solidFill>
              </a:defRPr>
            </a:pPr>
            <a:r>
              <a:t>(TCC2014-2-16-VF-OsvaldoBMachado)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push dir="l"/>
      </p:transition>
    </mc:Choice>
    <mc:Fallback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48" name="Table"/>
          <p:cNvGraphicFramePr/>
          <p:nvPr/>
        </p:nvGraphicFramePr>
        <p:xfrm>
          <a:off x="25400" y="38100"/>
          <a:ext cx="12636500" cy="3581400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12636500"/>
              </a:tblGrid>
              <a:tr h="3581400">
                <a:tc>
                  <a:txBody>
                    <a:bodyPr/>
                    <a:lstStyle/>
                    <a:p>
                      <a:pPr defTabSz="914400">
                        <a:tabLst>
                          <a:tab pos="342900" algn="l"/>
                        </a:tabLst>
                        <a:defRPr sz="1200">
                          <a:latin typeface="+mn-lt"/>
                          <a:ea typeface="+mn-ea"/>
                          <a:cs typeface="+mn-cs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76200">
                      <a:solidFill>
                        <a:srgbClr val="000000"/>
                      </a:solidFill>
                      <a:miter lim="400000"/>
                    </a:lnL>
                    <a:lnR w="76200">
                      <a:solidFill>
                        <a:srgbClr val="000000"/>
                      </a:solidFill>
                      <a:miter lim="400000"/>
                    </a:lnR>
                    <a:lnT w="76200">
                      <a:solidFill>
                        <a:srgbClr val="000000"/>
                      </a:solidFill>
                      <a:miter lim="400000"/>
                    </a:lnT>
                    <a:lnB w="762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449" name="EDITOR DE CENÁRIOS SIMULADOS EM 3D…"/>
          <p:cNvSpPr txBox="1"/>
          <p:nvPr/>
        </p:nvSpPr>
        <p:spPr>
          <a:xfrm>
            <a:off x="8247207" y="261741"/>
            <a:ext cx="4318001" cy="12573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3500" tIns="63500" rIns="63500" bIns="63500" anchor="ctr">
            <a:spAutoFit/>
          </a:bodyPr>
          <a:lstStyle/>
          <a:p>
            <a:pPr>
              <a:defRPr b="1" sz="1800">
                <a:solidFill>
                  <a:srgbClr val="FFFFFF"/>
                </a:solidFill>
              </a:defRPr>
            </a:pPr>
            <a:r>
              <a:t>EDITOR DE CENÁRIOS SIMULADOS EM 3D     </a:t>
            </a:r>
          </a:p>
          <a:p>
            <a:pPr>
              <a:defRPr b="1" sz="900">
                <a:solidFill>
                  <a:srgbClr val="FFFFFF"/>
                </a:solidFill>
              </a:defRPr>
            </a:pPr>
          </a:p>
          <a:p>
            <a:pPr>
              <a:defRPr b="1">
                <a:solidFill>
                  <a:srgbClr val="FFFFFF"/>
                </a:solidFill>
              </a:defRPr>
            </a:pPr>
            <a:r>
              <a:t>(TCC2019-1-BrunoFischerFerreiraSantos)</a:t>
            </a:r>
          </a:p>
        </p:txBody>
      </p:sp>
      <p:pic>
        <p:nvPicPr>
          <p:cNvPr id="45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234645" y="1666019"/>
            <a:ext cx="2277980" cy="1446946"/>
          </a:xfrm>
          <a:prstGeom prst="rect">
            <a:avLst/>
          </a:prstGeom>
          <a:ln w="12700">
            <a:miter lim="400000"/>
          </a:ln>
        </p:spPr>
      </p:pic>
      <p:pic>
        <p:nvPicPr>
          <p:cNvPr id="451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115680" y="1581492"/>
            <a:ext cx="2013881" cy="1905734"/>
          </a:xfrm>
          <a:prstGeom prst="rect">
            <a:avLst/>
          </a:prstGeom>
          <a:ln w="12700">
            <a:miter lim="400000"/>
          </a:ln>
        </p:spPr>
      </p:pic>
      <p:pic>
        <p:nvPicPr>
          <p:cNvPr id="452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5051" y="122856"/>
            <a:ext cx="3553101" cy="1993993"/>
          </a:xfrm>
          <a:prstGeom prst="rect">
            <a:avLst/>
          </a:prstGeom>
          <a:ln w="12700">
            <a:miter lim="400000"/>
          </a:ln>
        </p:spPr>
      </p:pic>
      <p:pic>
        <p:nvPicPr>
          <p:cNvPr id="453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885669" y="1246524"/>
            <a:ext cx="4032494" cy="2285936"/>
          </a:xfrm>
          <a:prstGeom prst="rect">
            <a:avLst/>
          </a:prstGeom>
          <a:ln w="12700">
            <a:miter lim="400000"/>
          </a:ln>
        </p:spPr>
      </p:pic>
      <p:pic>
        <p:nvPicPr>
          <p:cNvPr id="454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904661" y="2224752"/>
            <a:ext cx="1587791" cy="12573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push dir="l"/>
      </p:transition>
    </mc:Choice>
    <mc:Fallback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56" name="Table"/>
          <p:cNvGraphicFramePr/>
          <p:nvPr/>
        </p:nvGraphicFramePr>
        <p:xfrm>
          <a:off x="25400" y="38100"/>
          <a:ext cx="12636500" cy="3581400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12636500"/>
              </a:tblGrid>
              <a:tr h="3581400">
                <a:tc>
                  <a:txBody>
                    <a:bodyPr/>
                    <a:lstStyle/>
                    <a:p>
                      <a:pPr defTabSz="914400">
                        <a:tabLst>
                          <a:tab pos="342900" algn="l"/>
                        </a:tabLst>
                        <a:defRPr sz="1200">
                          <a:latin typeface="+mn-lt"/>
                          <a:ea typeface="+mn-ea"/>
                          <a:cs typeface="+mn-cs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76200">
                      <a:solidFill>
                        <a:srgbClr val="000000"/>
                      </a:solidFill>
                      <a:miter lim="400000"/>
                    </a:lnL>
                    <a:lnR w="76200">
                      <a:solidFill>
                        <a:srgbClr val="000000"/>
                      </a:solidFill>
                      <a:miter lim="400000"/>
                    </a:lnR>
                    <a:lnT w="76200">
                      <a:solidFill>
                        <a:srgbClr val="000000"/>
                      </a:solidFill>
                      <a:miter lim="400000"/>
                    </a:lnT>
                    <a:lnB w="762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457" name="AQUÁRIO VIRTUAL: SIMULADOR DE ECOSSISTEMA UTILIZANDO INTERFACE DE USUÁRIO TANGÍVEL…"/>
          <p:cNvSpPr txBox="1"/>
          <p:nvPr/>
        </p:nvSpPr>
        <p:spPr>
          <a:xfrm>
            <a:off x="144607" y="255391"/>
            <a:ext cx="4318001" cy="15240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3500" tIns="63500" rIns="63500" bIns="63500" anchor="ctr">
            <a:spAutoFit/>
          </a:bodyPr>
          <a:lstStyle/>
          <a:p>
            <a:pPr>
              <a:defRPr b="1" sz="1800">
                <a:solidFill>
                  <a:srgbClr val="FFFFFF"/>
                </a:solidFill>
              </a:defRPr>
            </a:pPr>
            <a:r>
              <a:t>AQUÁRIO VIRTUAL: SIMULADOR DE ECOSSISTEMA UTILIZANDO INTERFACE DE USUÁRIO TANGÍVEL     </a:t>
            </a:r>
          </a:p>
          <a:p>
            <a:pPr>
              <a:defRPr b="1" sz="900">
                <a:solidFill>
                  <a:srgbClr val="FFFFFF"/>
                </a:solidFill>
              </a:defRPr>
            </a:pPr>
          </a:p>
          <a:p>
            <a:pPr>
              <a:defRPr b="1">
                <a:solidFill>
                  <a:srgbClr val="FFFFFF"/>
                </a:solidFill>
              </a:defRPr>
            </a:pPr>
            <a:r>
              <a:t>(TCC2019-1-FlavioOmarLosada)</a:t>
            </a:r>
          </a:p>
        </p:txBody>
      </p:sp>
      <p:pic>
        <p:nvPicPr>
          <p:cNvPr id="45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16200000">
            <a:off x="1099870" y="1830033"/>
            <a:ext cx="1354351" cy="1800087"/>
          </a:xfrm>
          <a:prstGeom prst="rect">
            <a:avLst/>
          </a:prstGeom>
          <a:ln w="12700">
            <a:miter lim="400000"/>
          </a:ln>
        </p:spPr>
      </p:pic>
      <p:pic>
        <p:nvPicPr>
          <p:cNvPr id="459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578504" y="698500"/>
            <a:ext cx="3749337" cy="2794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60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443738" y="144837"/>
            <a:ext cx="4127789" cy="2667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push dir="l"/>
      </p:transition>
    </mc:Choice>
    <mc:Fallback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62" name="Table"/>
          <p:cNvGraphicFramePr/>
          <p:nvPr/>
        </p:nvGraphicFramePr>
        <p:xfrm>
          <a:off x="25400" y="38100"/>
          <a:ext cx="12636500" cy="3581400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12636500"/>
              </a:tblGrid>
              <a:tr h="3581400">
                <a:tc>
                  <a:txBody>
                    <a:bodyPr/>
                    <a:lstStyle/>
                    <a:p>
                      <a:pPr defTabSz="914400">
                        <a:tabLst>
                          <a:tab pos="342900" algn="l"/>
                        </a:tabLst>
                        <a:defRPr sz="1200">
                          <a:latin typeface="+mn-lt"/>
                          <a:ea typeface="+mn-ea"/>
                          <a:cs typeface="+mn-cs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76200">
                      <a:solidFill>
                        <a:srgbClr val="000000"/>
                      </a:solidFill>
                      <a:miter lim="400000"/>
                    </a:lnL>
                    <a:lnR w="76200">
                      <a:solidFill>
                        <a:srgbClr val="000000"/>
                      </a:solidFill>
                      <a:miter lim="400000"/>
                    </a:lnR>
                    <a:lnT w="76200">
                      <a:solidFill>
                        <a:srgbClr val="000000"/>
                      </a:solidFill>
                      <a:miter lim="400000"/>
                    </a:lnT>
                    <a:lnB w="762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463" name="APLICATIVO ANDROID DE CADERNO ORTOGRÁFICO UTILIZANDO RECONHECIMENTO DE ESCRITA…"/>
          <p:cNvSpPr txBox="1"/>
          <p:nvPr/>
        </p:nvSpPr>
        <p:spPr>
          <a:xfrm>
            <a:off x="8221807" y="1830191"/>
            <a:ext cx="4318001" cy="15240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3500" tIns="63500" rIns="63500" bIns="63500" anchor="ctr">
            <a:spAutoFit/>
          </a:bodyPr>
          <a:lstStyle/>
          <a:p>
            <a:pPr>
              <a:defRPr b="1" sz="1800">
                <a:solidFill>
                  <a:srgbClr val="FFFFFF"/>
                </a:solidFill>
              </a:defRPr>
            </a:pPr>
            <a:r>
              <a:t>APLICATIVO ANDROID DE CADERNO ORTOGRÁFICO UTILIZANDO RECONHECIMENTO DE ESCRITA    </a:t>
            </a:r>
          </a:p>
          <a:p>
            <a:pPr>
              <a:defRPr b="1" sz="900">
                <a:solidFill>
                  <a:srgbClr val="FFFFFF"/>
                </a:solidFill>
              </a:defRPr>
            </a:pPr>
          </a:p>
          <a:p>
            <a:pPr>
              <a:defRPr b="1">
                <a:solidFill>
                  <a:srgbClr val="FFFFFF"/>
                </a:solidFill>
              </a:defRPr>
            </a:pPr>
            <a:r>
              <a:t>(TCC2019-1-GabrielaBonifacioSena)</a:t>
            </a:r>
          </a:p>
        </p:txBody>
      </p:sp>
      <p:pic>
        <p:nvPicPr>
          <p:cNvPr id="46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63265" y="1358900"/>
            <a:ext cx="2305631" cy="2159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65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0446" y="152400"/>
            <a:ext cx="3293106" cy="2159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66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918609" y="152400"/>
            <a:ext cx="2263469" cy="2159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push dir="l"/>
      </p:transition>
    </mc:Choice>
    <mc:Fallback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68" name="Table"/>
          <p:cNvGraphicFramePr/>
          <p:nvPr/>
        </p:nvGraphicFramePr>
        <p:xfrm>
          <a:off x="25400" y="38100"/>
          <a:ext cx="12636500" cy="3581400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12636500"/>
              </a:tblGrid>
              <a:tr h="3581400">
                <a:tc>
                  <a:txBody>
                    <a:bodyPr/>
                    <a:lstStyle/>
                    <a:p>
                      <a:pPr defTabSz="914400">
                        <a:tabLst>
                          <a:tab pos="342900" algn="l"/>
                        </a:tabLst>
                        <a:defRPr sz="1200">
                          <a:latin typeface="+mn-lt"/>
                          <a:ea typeface="+mn-ea"/>
                          <a:cs typeface="+mn-cs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76200">
                      <a:solidFill>
                        <a:srgbClr val="000000"/>
                      </a:solidFill>
                      <a:miter lim="400000"/>
                    </a:lnL>
                    <a:lnR w="76200">
                      <a:solidFill>
                        <a:srgbClr val="000000"/>
                      </a:solidFill>
                      <a:miter lim="400000"/>
                    </a:lnR>
                    <a:lnT w="76200">
                      <a:solidFill>
                        <a:srgbClr val="000000"/>
                      </a:solidFill>
                      <a:miter lim="400000"/>
                    </a:lnT>
                    <a:lnB w="762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469" name="QUESTMETER: AMBIENTE DE APRENDIZAGEM COM GAMIFICAÇÃO…"/>
          <p:cNvSpPr txBox="1"/>
          <p:nvPr/>
        </p:nvSpPr>
        <p:spPr>
          <a:xfrm>
            <a:off x="3941907" y="2065141"/>
            <a:ext cx="4318001" cy="12573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3500" tIns="63500" rIns="63500" bIns="63500" anchor="ctr">
            <a:spAutoFit/>
          </a:bodyPr>
          <a:lstStyle/>
          <a:p>
            <a:pPr>
              <a:defRPr b="1" sz="1800">
                <a:solidFill>
                  <a:srgbClr val="FFFFFF"/>
                </a:solidFill>
              </a:defRPr>
            </a:pPr>
            <a:r>
              <a:t>QUESTMETER: AMBIENTE DE APRENDIZAGEM COM GAMIFICAÇÃO   </a:t>
            </a:r>
          </a:p>
          <a:p>
            <a:pPr>
              <a:defRPr b="1" sz="900">
                <a:solidFill>
                  <a:srgbClr val="FFFFFF"/>
                </a:solidFill>
              </a:defRPr>
            </a:pPr>
          </a:p>
          <a:p>
            <a:pPr>
              <a:defRPr b="1">
                <a:solidFill>
                  <a:srgbClr val="FFFFFF"/>
                </a:solidFill>
              </a:defRPr>
            </a:pPr>
            <a:r>
              <a:t>(TCC2019-1-PamelaCarolinaVieira)</a:t>
            </a:r>
          </a:p>
        </p:txBody>
      </p:sp>
      <p:pic>
        <p:nvPicPr>
          <p:cNvPr id="47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740714" y="133350"/>
            <a:ext cx="5811967" cy="1720167"/>
          </a:xfrm>
          <a:prstGeom prst="rect">
            <a:avLst/>
          </a:prstGeom>
          <a:ln w="12700">
            <a:miter lim="400000"/>
          </a:ln>
        </p:spPr>
      </p:pic>
      <p:pic>
        <p:nvPicPr>
          <p:cNvPr id="471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0746" y="136183"/>
            <a:ext cx="5835188" cy="1714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72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168971" y="1944491"/>
            <a:ext cx="2538069" cy="1524001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pic>
        <p:nvPicPr>
          <p:cNvPr id="473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126685" y="1942861"/>
            <a:ext cx="1906158" cy="1552662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push dir="l"/>
      </p:transition>
    </mc:Choice>
    <mc:Fallback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75" name="Table"/>
          <p:cNvGraphicFramePr/>
          <p:nvPr/>
        </p:nvGraphicFramePr>
        <p:xfrm>
          <a:off x="25400" y="38100"/>
          <a:ext cx="12636500" cy="3581400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12636500"/>
              </a:tblGrid>
              <a:tr h="3581400">
                <a:tc>
                  <a:txBody>
                    <a:bodyPr/>
                    <a:lstStyle/>
                    <a:p>
                      <a:pPr defTabSz="914400">
                        <a:tabLst>
                          <a:tab pos="342900" algn="l"/>
                        </a:tabLst>
                        <a:defRPr sz="1200">
                          <a:latin typeface="+mn-lt"/>
                          <a:ea typeface="+mn-ea"/>
                          <a:cs typeface="+mn-cs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76200">
                      <a:solidFill>
                        <a:srgbClr val="000000"/>
                      </a:solidFill>
                      <a:miter lim="400000"/>
                    </a:lnL>
                    <a:lnR w="76200">
                      <a:solidFill>
                        <a:srgbClr val="000000"/>
                      </a:solidFill>
                      <a:miter lim="400000"/>
                    </a:lnR>
                    <a:lnT w="76200">
                      <a:solidFill>
                        <a:srgbClr val="000000"/>
                      </a:solidFill>
                      <a:miter lim="400000"/>
                    </a:lnT>
                    <a:lnB w="762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476" name="LISTAR: BIBIOTECA PARA LISTAGEM DE OBJETOS E INTERFACE DE USUÁRIO EM REALIDADE AUMENTADA…"/>
          <p:cNvSpPr txBox="1"/>
          <p:nvPr/>
        </p:nvSpPr>
        <p:spPr>
          <a:xfrm>
            <a:off x="144607" y="166491"/>
            <a:ext cx="4318001" cy="15240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3500" tIns="63500" rIns="63500" bIns="63500" anchor="ctr">
            <a:spAutoFit/>
          </a:bodyPr>
          <a:lstStyle/>
          <a:p>
            <a:pPr>
              <a:defRPr b="1" sz="1800">
                <a:solidFill>
                  <a:srgbClr val="FFFFFF"/>
                </a:solidFill>
              </a:defRPr>
            </a:pPr>
            <a:r>
              <a:t>LISTAR: BIBIOTECA PARA LISTAGEM DE OBJETOS E INTERFACE DE USUÁRIO EM REALIDADE AUMENTADA   </a:t>
            </a:r>
          </a:p>
          <a:p>
            <a:pPr>
              <a:defRPr b="1" sz="900">
                <a:solidFill>
                  <a:srgbClr val="FFFFFF"/>
                </a:solidFill>
              </a:defRPr>
            </a:pPr>
          </a:p>
          <a:p>
            <a:pPr>
              <a:defRPr b="1">
                <a:solidFill>
                  <a:srgbClr val="FFFFFF"/>
                </a:solidFill>
              </a:defRPr>
            </a:pPr>
            <a:r>
              <a:t>(TCC2019-1-RafaelDiegoli)</a:t>
            </a:r>
          </a:p>
        </p:txBody>
      </p:sp>
      <p:pic>
        <p:nvPicPr>
          <p:cNvPr id="47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493578" y="2207501"/>
            <a:ext cx="3249392" cy="1182472"/>
          </a:xfrm>
          <a:prstGeom prst="rect">
            <a:avLst/>
          </a:prstGeom>
          <a:ln w="12700">
            <a:miter lim="400000"/>
          </a:ln>
        </p:spPr>
      </p:pic>
      <p:pic>
        <p:nvPicPr>
          <p:cNvPr id="478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46632" y="1916651"/>
            <a:ext cx="3249392" cy="1344379"/>
          </a:xfrm>
          <a:prstGeom prst="rect">
            <a:avLst/>
          </a:prstGeom>
          <a:ln w="12700">
            <a:miter lim="400000"/>
          </a:ln>
        </p:spPr>
      </p:pic>
      <p:pic>
        <p:nvPicPr>
          <p:cNvPr id="479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711287" y="253551"/>
            <a:ext cx="2385582" cy="1682142"/>
          </a:xfrm>
          <a:prstGeom prst="rect">
            <a:avLst/>
          </a:prstGeom>
          <a:ln w="12700">
            <a:miter lim="400000"/>
          </a:ln>
        </p:spPr>
      </p:pic>
      <p:pic>
        <p:nvPicPr>
          <p:cNvPr id="480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614184" y="181815"/>
            <a:ext cx="1911024" cy="1825615"/>
          </a:xfrm>
          <a:prstGeom prst="rect">
            <a:avLst/>
          </a:prstGeom>
          <a:ln w="12700">
            <a:miter lim="400000"/>
          </a:ln>
        </p:spPr>
      </p:pic>
      <p:pic>
        <p:nvPicPr>
          <p:cNvPr id="481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7623156" y="332622"/>
            <a:ext cx="2464742" cy="152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82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5015902" y="2079574"/>
            <a:ext cx="2668196" cy="126052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push dir="l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1" name="Table"/>
          <p:cNvGraphicFramePr/>
          <p:nvPr/>
        </p:nvGraphicFramePr>
        <p:xfrm>
          <a:off x="25400" y="38100"/>
          <a:ext cx="12636500" cy="3581400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12636500"/>
              </a:tblGrid>
              <a:tr h="3581400">
                <a:tc>
                  <a:txBody>
                    <a:bodyPr/>
                    <a:lstStyle/>
                    <a:p>
                      <a:pPr defTabSz="914400">
                        <a:tabLst>
                          <a:tab pos="342900" algn="l"/>
                        </a:tabLst>
                        <a:defRPr sz="1800"/>
                      </a:pPr>
                      <a:r>
                        <a:rPr sz="1200">
                          <a:latin typeface="+mn-lt"/>
                          <a:ea typeface="+mn-ea"/>
                          <a:cs typeface="+mn-cs"/>
                        </a:rPr>
                        <a:t>     </a:t>
                      </a:r>
                    </a:p>
                  </a:txBody>
                  <a:tcPr marL="50800" marR="50800" marT="50800" marB="50800" anchor="ctr" anchorCtr="0" horzOverflow="overflow">
                    <a:lnL w="76200">
                      <a:solidFill>
                        <a:srgbClr val="000000"/>
                      </a:solidFill>
                      <a:miter lim="400000"/>
                    </a:lnL>
                    <a:lnR w="76200">
                      <a:solidFill>
                        <a:srgbClr val="000000"/>
                      </a:solidFill>
                      <a:miter lim="400000"/>
                    </a:lnR>
                    <a:lnT w="76200">
                      <a:solidFill>
                        <a:srgbClr val="000000"/>
                      </a:solidFill>
                      <a:miter lim="400000"/>
                    </a:lnT>
                    <a:lnB w="762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15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5738" y="99763"/>
            <a:ext cx="9497684" cy="2001240"/>
          </a:xfrm>
          <a:prstGeom prst="rect">
            <a:avLst/>
          </a:prstGeom>
          <a:ln w="12700">
            <a:miter lim="400000"/>
          </a:ln>
        </p:spPr>
      </p:pic>
      <p:sp>
        <p:nvSpPr>
          <p:cNvPr id="153" name="http://gcg.inf.furb.br"/>
          <p:cNvSpPr txBox="1"/>
          <p:nvPr/>
        </p:nvSpPr>
        <p:spPr>
          <a:xfrm>
            <a:off x="335954" y="2197492"/>
            <a:ext cx="8646226" cy="1028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6300">
                <a:solidFill>
                  <a:schemeClr val="accent1"/>
                </a:solidFill>
              </a:defRPr>
            </a:lvl1pPr>
          </a:lstStyle>
          <a:p>
            <a:pPr/>
            <a:r>
              <a:t>http://gcg.inf.furb.br</a:t>
            </a:r>
          </a:p>
        </p:txBody>
      </p:sp>
      <p:pic>
        <p:nvPicPr>
          <p:cNvPr id="154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23219" t="0" r="26236" b="27725"/>
          <a:stretch>
            <a:fillRect/>
          </a:stretch>
        </p:blipFill>
        <p:spPr>
          <a:xfrm>
            <a:off x="9336328" y="337145"/>
            <a:ext cx="3225985" cy="298322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push dir="l"/>
      </p:transition>
    </mc:Choice>
    <mc:Fallback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84" name="Table"/>
          <p:cNvGraphicFramePr/>
          <p:nvPr/>
        </p:nvGraphicFramePr>
        <p:xfrm>
          <a:off x="25400" y="38100"/>
          <a:ext cx="12636500" cy="3581400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12636500"/>
              </a:tblGrid>
              <a:tr h="3581400">
                <a:tc>
                  <a:txBody>
                    <a:bodyPr/>
                    <a:lstStyle/>
                    <a:p>
                      <a:pPr defTabSz="914400">
                        <a:tabLst>
                          <a:tab pos="342900" algn="l"/>
                        </a:tabLst>
                        <a:defRPr sz="1200">
                          <a:latin typeface="+mn-lt"/>
                          <a:ea typeface="+mn-ea"/>
                          <a:cs typeface="+mn-cs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76200">
                      <a:solidFill>
                        <a:srgbClr val="000000"/>
                      </a:solidFill>
                      <a:miter lim="400000"/>
                    </a:lnL>
                    <a:lnR w="76200">
                      <a:solidFill>
                        <a:srgbClr val="000000"/>
                      </a:solidFill>
                      <a:miter lim="400000"/>
                    </a:lnR>
                    <a:lnT w="76200">
                      <a:solidFill>
                        <a:srgbClr val="000000"/>
                      </a:solidFill>
                      <a:miter lim="400000"/>
                    </a:lnT>
                    <a:lnB w="762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485" name="APLICATIVO PARA RECONHECIMETO DE CURVAS DE NÍVEL E GERAÇÃO DE RELEVO 3D…"/>
          <p:cNvSpPr txBox="1"/>
          <p:nvPr/>
        </p:nvSpPr>
        <p:spPr>
          <a:xfrm>
            <a:off x="4996007" y="1988941"/>
            <a:ext cx="4318001" cy="12573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3500" tIns="63500" rIns="63500" bIns="63500" anchor="ctr">
            <a:spAutoFit/>
          </a:bodyPr>
          <a:lstStyle/>
          <a:p>
            <a:pPr>
              <a:defRPr b="1" sz="1800">
                <a:solidFill>
                  <a:srgbClr val="FFFFFF"/>
                </a:solidFill>
              </a:defRPr>
            </a:pPr>
            <a:r>
              <a:t>APLICATIVO PARA RECONHECIMETO DE CURVAS DE NÍVEL E GERAÇÃO DE RELEVO 3D   </a:t>
            </a:r>
          </a:p>
          <a:p>
            <a:pPr>
              <a:defRPr b="1" sz="900">
                <a:solidFill>
                  <a:srgbClr val="FFFFFF"/>
                </a:solidFill>
              </a:defRPr>
            </a:pPr>
          </a:p>
          <a:p>
            <a:pPr>
              <a:defRPr b="1">
                <a:solidFill>
                  <a:srgbClr val="FFFFFF"/>
                </a:solidFill>
              </a:defRPr>
            </a:pPr>
            <a:r>
              <a:t>(TCC2019-1-RafaelLopesEscobar)</a:t>
            </a:r>
          </a:p>
        </p:txBody>
      </p:sp>
      <p:pic>
        <p:nvPicPr>
          <p:cNvPr id="48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69836" y="228600"/>
            <a:ext cx="3356991" cy="1524000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pic>
        <p:nvPicPr>
          <p:cNvPr id="487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8188" y="1870625"/>
            <a:ext cx="4395856" cy="1595534"/>
          </a:xfrm>
          <a:prstGeom prst="rect">
            <a:avLst/>
          </a:prstGeom>
          <a:ln w="12700">
            <a:miter lim="400000"/>
          </a:ln>
        </p:spPr>
      </p:pic>
      <p:pic>
        <p:nvPicPr>
          <p:cNvPr id="488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10808" y="225552"/>
            <a:ext cx="2700686" cy="1530096"/>
          </a:xfrm>
          <a:prstGeom prst="rect">
            <a:avLst/>
          </a:prstGeom>
          <a:ln w="12700">
            <a:miter lim="400000"/>
          </a:ln>
        </p:spPr>
      </p:pic>
      <p:pic>
        <p:nvPicPr>
          <p:cNvPr id="489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772468" y="228600"/>
            <a:ext cx="2730738" cy="1524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90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9721792" y="228600"/>
            <a:ext cx="2692402" cy="1524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91" name="Image" descr="Image"/>
          <p:cNvPicPr>
            <a:picLocks noChangeAspect="1"/>
          </p:cNvPicPr>
          <p:nvPr/>
        </p:nvPicPr>
        <p:blipFill>
          <a:blip r:embed="rId7">
            <a:extLst/>
          </a:blip>
          <a:srcRect l="0" t="8745" r="0" b="8745"/>
          <a:stretch>
            <a:fillRect/>
          </a:stretch>
        </p:blipFill>
        <p:spPr>
          <a:xfrm>
            <a:off x="9551169" y="1890715"/>
            <a:ext cx="2497435" cy="152999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push dir="l"/>
      </p:transition>
    </mc:Choice>
    <mc:Fallback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93" name="Table"/>
          <p:cNvGraphicFramePr/>
          <p:nvPr/>
        </p:nvGraphicFramePr>
        <p:xfrm>
          <a:off x="25400" y="38100"/>
          <a:ext cx="12636500" cy="3581400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12636500"/>
              </a:tblGrid>
              <a:tr h="3581400">
                <a:tc>
                  <a:txBody>
                    <a:bodyPr/>
                    <a:lstStyle/>
                    <a:p>
                      <a:pPr defTabSz="914400">
                        <a:tabLst>
                          <a:tab pos="342900" algn="l"/>
                        </a:tabLst>
                        <a:defRPr sz="1200">
                          <a:latin typeface="+mn-lt"/>
                          <a:ea typeface="+mn-ea"/>
                          <a:cs typeface="+mn-cs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76200">
                      <a:solidFill>
                        <a:srgbClr val="000000"/>
                      </a:solidFill>
                      <a:miter lim="400000"/>
                    </a:lnL>
                    <a:lnR w="76200">
                      <a:solidFill>
                        <a:srgbClr val="000000"/>
                      </a:solidFill>
                      <a:miter lim="400000"/>
                    </a:lnR>
                    <a:lnT w="76200">
                      <a:solidFill>
                        <a:srgbClr val="000000"/>
                      </a:solidFill>
                      <a:miter lim="400000"/>
                    </a:lnT>
                    <a:lnB w="762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494" name="ECOSAR – SIMULADOR DE ECOSSISTEMAS UTILIZANDO REALIDADE AUMENTADA…"/>
          <p:cNvSpPr txBox="1"/>
          <p:nvPr/>
        </p:nvSpPr>
        <p:spPr>
          <a:xfrm>
            <a:off x="8253257" y="374650"/>
            <a:ext cx="4318001" cy="125730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3500" tIns="63500" rIns="63500" bIns="63500" anchor="ctr">
            <a:spAutoFit/>
          </a:bodyPr>
          <a:lstStyle/>
          <a:p>
            <a:pPr>
              <a:defRPr b="1" sz="1800">
                <a:solidFill>
                  <a:srgbClr val="FFFFFF"/>
                </a:solidFill>
              </a:defRPr>
            </a:pPr>
            <a:r>
              <a:t>ECOSAR – SIMULADOR DE ECOSSISTEMAS UTILIZANDO REALIDADE AUMENTADA  </a:t>
            </a:r>
          </a:p>
          <a:p>
            <a:pPr>
              <a:defRPr b="1" sz="900">
                <a:solidFill>
                  <a:srgbClr val="FFFFFF"/>
                </a:solidFill>
              </a:defRPr>
            </a:pPr>
          </a:p>
          <a:p>
            <a:pPr>
              <a:defRPr b="1">
                <a:solidFill>
                  <a:srgbClr val="FFFFFF"/>
                </a:solidFill>
              </a:defRPr>
            </a:pPr>
            <a:r>
              <a:t>(TCC2019-1-RodrigoWernkePereira)</a:t>
            </a:r>
          </a:p>
        </p:txBody>
      </p:sp>
      <p:pic>
        <p:nvPicPr>
          <p:cNvPr id="49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67754" y="1960074"/>
            <a:ext cx="3899456" cy="1310176"/>
          </a:xfrm>
          <a:prstGeom prst="rect">
            <a:avLst/>
          </a:prstGeom>
          <a:ln w="12700">
            <a:miter lim="400000"/>
          </a:ln>
        </p:spPr>
      </p:pic>
      <p:pic>
        <p:nvPicPr>
          <p:cNvPr id="496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61061" y="1996740"/>
            <a:ext cx="1474620" cy="1455368"/>
          </a:xfrm>
          <a:prstGeom prst="rect">
            <a:avLst/>
          </a:prstGeom>
          <a:ln w="12700">
            <a:miter lim="400000"/>
          </a:ln>
        </p:spPr>
      </p:pic>
      <p:pic>
        <p:nvPicPr>
          <p:cNvPr id="497" name="Image" descr="Image"/>
          <p:cNvPicPr>
            <a:picLocks noChangeAspect="1"/>
          </p:cNvPicPr>
          <p:nvPr/>
        </p:nvPicPr>
        <p:blipFill>
          <a:blip r:embed="rId4">
            <a:extLst/>
          </a:blip>
          <a:srcRect l="22746" t="21420" r="0" b="4649"/>
          <a:stretch>
            <a:fillRect/>
          </a:stretch>
        </p:blipFill>
        <p:spPr>
          <a:xfrm>
            <a:off x="268828" y="1994174"/>
            <a:ext cx="1701470" cy="1460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98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17935" y="155160"/>
            <a:ext cx="3899456" cy="1772480"/>
          </a:xfrm>
          <a:prstGeom prst="rect">
            <a:avLst/>
          </a:prstGeom>
          <a:ln w="12700">
            <a:miter lim="400000"/>
          </a:ln>
        </p:spPr>
      </p:pic>
      <p:pic>
        <p:nvPicPr>
          <p:cNvPr id="499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712538" y="266700"/>
            <a:ext cx="2845572" cy="3124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push dir="l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6" name="Table"/>
          <p:cNvGraphicFramePr/>
          <p:nvPr/>
        </p:nvGraphicFramePr>
        <p:xfrm>
          <a:off x="25400" y="38100"/>
          <a:ext cx="12636500" cy="3581400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12636500"/>
              </a:tblGrid>
              <a:tr h="3581400">
                <a:tc>
                  <a:txBody>
                    <a:bodyPr/>
                    <a:lstStyle/>
                    <a:p>
                      <a:pPr defTabSz="914400">
                        <a:tabLst>
                          <a:tab pos="342900" algn="l"/>
                        </a:tabLst>
                        <a:defRPr sz="1800"/>
                      </a:pPr>
                      <a:r>
                        <a:rPr sz="1200">
                          <a:latin typeface="+mn-lt"/>
                          <a:ea typeface="+mn-ea"/>
                          <a:cs typeface="+mn-cs"/>
                        </a:rPr>
                        <a:t>     </a:t>
                      </a:r>
                    </a:p>
                  </a:txBody>
                  <a:tcPr marL="50800" marR="50800" marT="50800" marB="50800" anchor="ctr" anchorCtr="0" horzOverflow="overflow">
                    <a:lnL w="76200">
                      <a:solidFill>
                        <a:srgbClr val="000000"/>
                      </a:solidFill>
                      <a:miter lim="400000"/>
                    </a:lnL>
                    <a:lnR w="76200">
                      <a:solidFill>
                        <a:srgbClr val="000000"/>
                      </a:solidFill>
                      <a:miter lim="400000"/>
                    </a:lnR>
                    <a:lnT w="76200">
                      <a:solidFill>
                        <a:srgbClr val="000000"/>
                      </a:solidFill>
                      <a:miter lim="400000"/>
                    </a:lnT>
                    <a:lnB w="762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157" name="http://tecedu.inf.furb.br"/>
          <p:cNvSpPr txBox="1"/>
          <p:nvPr/>
        </p:nvSpPr>
        <p:spPr>
          <a:xfrm>
            <a:off x="276186" y="2254642"/>
            <a:ext cx="8816561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5500">
                <a:solidFill>
                  <a:schemeClr val="accent1"/>
                </a:solidFill>
              </a:defRPr>
            </a:lvl1pPr>
          </a:lstStyle>
          <a:p>
            <a:pPr/>
            <a:r>
              <a:t>http://tecedu.inf.furb.br</a:t>
            </a:r>
          </a:p>
        </p:txBody>
      </p:sp>
      <p:pic>
        <p:nvPicPr>
          <p:cNvPr id="158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23887" t="0" r="26698" b="28129"/>
          <a:stretch>
            <a:fillRect/>
          </a:stretch>
        </p:blipFill>
        <p:spPr>
          <a:xfrm>
            <a:off x="9329154" y="311745"/>
            <a:ext cx="3225801" cy="3034203"/>
          </a:xfrm>
          <a:prstGeom prst="rect">
            <a:avLst/>
          </a:prstGeom>
          <a:ln w="12700">
            <a:miter lim="400000"/>
          </a:ln>
        </p:spPr>
      </p:pic>
      <p:sp>
        <p:nvSpPr>
          <p:cNvPr id="159" name="Grupo de Tecnologias de Desenvolvimento de Sistemas Aplicados à Educação"/>
          <p:cNvSpPr txBox="1"/>
          <p:nvPr/>
        </p:nvSpPr>
        <p:spPr>
          <a:xfrm>
            <a:off x="401105" y="203200"/>
            <a:ext cx="8496847" cy="193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1" sz="4100"/>
            </a:lvl1pPr>
          </a:lstStyle>
          <a:p>
            <a:pPr/>
            <a:r>
              <a:t>Grupo de Tecnologias de Desenvolvimento de Sistemas Aplicados à Educação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push dir="l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1" name="Table"/>
          <p:cNvGraphicFramePr/>
          <p:nvPr/>
        </p:nvGraphicFramePr>
        <p:xfrm>
          <a:off x="25400" y="38100"/>
          <a:ext cx="12636500" cy="3581400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12636500"/>
              </a:tblGrid>
              <a:tr h="3581400">
                <a:tc>
                  <a:txBody>
                    <a:bodyPr/>
                    <a:lstStyle/>
                    <a:p>
                      <a:pPr defTabSz="914400">
                        <a:tabLst>
                          <a:tab pos="342900" algn="l"/>
                        </a:tabLst>
                        <a:defRPr sz="1800"/>
                      </a:pPr>
                      <a:r>
                        <a:rPr sz="1200">
                          <a:latin typeface="+mn-lt"/>
                          <a:ea typeface="+mn-ea"/>
                          <a:cs typeface="+mn-cs"/>
                        </a:rPr>
                        <a:t>     </a:t>
                      </a:r>
                    </a:p>
                  </a:txBody>
                  <a:tcPr marL="50800" marR="50800" marT="50800" marB="50800" anchor="ctr" anchorCtr="0" horzOverflow="overflow">
                    <a:lnL w="76200">
                      <a:solidFill>
                        <a:srgbClr val="000000"/>
                      </a:solidFill>
                      <a:miter lim="400000"/>
                    </a:lnL>
                    <a:lnR w="76200">
                      <a:solidFill>
                        <a:srgbClr val="000000"/>
                      </a:solidFill>
                      <a:miter lim="400000"/>
                    </a:lnR>
                    <a:lnT w="76200">
                      <a:solidFill>
                        <a:srgbClr val="000000"/>
                      </a:solidFill>
                      <a:miter lim="400000"/>
                    </a:lnT>
                    <a:lnB w="762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162" name="SIMULADOR DE UM AMBIENTE VIRTUAL DISTRIBUÍDO MULTIUSUÁRIO PARA BATALHAS DE TANQUES 3D COM INTELIGÊNCIA BASEADA EM AGENTES BDI…"/>
          <p:cNvSpPr txBox="1"/>
          <p:nvPr/>
        </p:nvSpPr>
        <p:spPr>
          <a:xfrm>
            <a:off x="-1743" y="1422400"/>
            <a:ext cx="4318001" cy="205740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3500" tIns="63500" rIns="63500" bIns="63500" anchor="ctr">
            <a:spAutoFit/>
          </a:bodyPr>
          <a:lstStyle/>
          <a:p>
            <a:pPr>
              <a:defRPr b="1" sz="1800">
                <a:solidFill>
                  <a:srgbClr val="FFFFFF"/>
                </a:solidFill>
              </a:defRPr>
            </a:pPr>
            <a:r>
              <a:t>SIMULADOR DE UM AMBIENTE VIRTUAL DISTRIBUÍDO MULTIUSUÁRIO PARA BATALHAS DE TANQUES 3D COM INTELIGÊNCIA BASEADA EM AGENTES BDI</a:t>
            </a:r>
          </a:p>
          <a:p>
            <a:pPr>
              <a:defRPr b="1" sz="900">
                <a:solidFill>
                  <a:srgbClr val="FFFFFF"/>
                </a:solidFill>
              </a:defRPr>
            </a:pPr>
          </a:p>
          <a:p>
            <a:pPr>
              <a:defRPr b="1">
                <a:solidFill>
                  <a:srgbClr val="FFFFFF"/>
                </a:solidFill>
              </a:defRPr>
            </a:pPr>
            <a:r>
              <a:t>(TCC2008-1-GermanoFronza)</a:t>
            </a:r>
          </a:p>
        </p:txBody>
      </p:sp>
      <p:pic>
        <p:nvPicPr>
          <p:cNvPr id="163" name="droppedImage-62.png" descr="droppedImage-6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52700" y="101600"/>
            <a:ext cx="1270000" cy="1128524"/>
          </a:xfrm>
          <a:prstGeom prst="rect">
            <a:avLst/>
          </a:prstGeom>
          <a:ln w="12700">
            <a:miter lim="400000"/>
          </a:ln>
        </p:spPr>
      </p:pic>
      <p:pic>
        <p:nvPicPr>
          <p:cNvPr id="164" name="droppedImage.png" descr="dropped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368800" y="863600"/>
            <a:ext cx="4064000" cy="2702457"/>
          </a:xfrm>
          <a:prstGeom prst="rect">
            <a:avLst/>
          </a:prstGeom>
          <a:ln w="12700">
            <a:miter lim="400000"/>
          </a:ln>
        </p:spPr>
      </p:pic>
      <p:pic>
        <p:nvPicPr>
          <p:cNvPr id="165" name="droppedImage-47.png" descr="droppedImage-47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495813" y="101600"/>
            <a:ext cx="4064001" cy="268416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push dir="l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7" name="Table"/>
          <p:cNvGraphicFramePr/>
          <p:nvPr/>
        </p:nvGraphicFramePr>
        <p:xfrm>
          <a:off x="25400" y="38100"/>
          <a:ext cx="12636500" cy="3581400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12636500"/>
              </a:tblGrid>
              <a:tr h="3581400">
                <a:tc>
                  <a:txBody>
                    <a:bodyPr/>
                    <a:lstStyle/>
                    <a:p>
                      <a:pPr defTabSz="914400">
                        <a:tabLst>
                          <a:tab pos="342900" algn="l"/>
                        </a:tabLst>
                        <a:defRPr sz="1800"/>
                      </a:pPr>
                      <a:r>
                        <a:rPr sz="1200">
                          <a:latin typeface="+mn-lt"/>
                          <a:ea typeface="+mn-ea"/>
                          <a:cs typeface="+mn-cs"/>
                        </a:rPr>
                        <a:t>     </a:t>
                      </a:r>
                    </a:p>
                  </a:txBody>
                  <a:tcPr marL="50800" marR="50800" marT="50800" marB="50800" anchor="ctr" anchorCtr="0" horzOverflow="overflow">
                    <a:lnL w="76200">
                      <a:solidFill>
                        <a:srgbClr val="000000"/>
                      </a:solidFill>
                      <a:miter lim="400000"/>
                    </a:lnL>
                    <a:lnR w="76200">
                      <a:solidFill>
                        <a:srgbClr val="000000"/>
                      </a:solidFill>
                      <a:miter lim="400000"/>
                    </a:lnR>
                    <a:lnT w="76200">
                      <a:solidFill>
                        <a:srgbClr val="000000"/>
                      </a:solidFill>
                      <a:miter lim="400000"/>
                    </a:lnT>
                    <a:lnB w="762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168" name="SISTEMA ÓPTICO PARA IDENTIFICAÇÃO DE VEÍCULOS EM ESTRADAS…"/>
          <p:cNvSpPr txBox="1"/>
          <p:nvPr/>
        </p:nvSpPr>
        <p:spPr>
          <a:xfrm>
            <a:off x="8342157" y="2393950"/>
            <a:ext cx="4318001" cy="125730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3500" tIns="63500" rIns="63500" bIns="63500" anchor="ctr">
            <a:spAutoFit/>
          </a:bodyPr>
          <a:lstStyle/>
          <a:p>
            <a:pPr>
              <a:defRPr b="1" sz="1800">
                <a:solidFill>
                  <a:srgbClr val="FFFFFF"/>
                </a:solidFill>
              </a:defRPr>
            </a:pPr>
            <a:r>
              <a:t>SISTEMA ÓPTICO PARA IDENTIFICAÇÃO DE VEÍCULOS EM ESTRADAS</a:t>
            </a:r>
          </a:p>
          <a:p>
            <a:pPr>
              <a:defRPr b="1" sz="900">
                <a:solidFill>
                  <a:srgbClr val="FFFFFF"/>
                </a:solidFill>
              </a:defRPr>
            </a:pPr>
          </a:p>
          <a:p>
            <a:pPr>
              <a:defRPr b="1">
                <a:solidFill>
                  <a:srgbClr val="FFFFFF"/>
                </a:solidFill>
              </a:defRPr>
            </a:pPr>
            <a:r>
              <a:t>(TCC2008-2-06-DanielSantos)</a:t>
            </a:r>
          </a:p>
        </p:txBody>
      </p:sp>
      <p:pic>
        <p:nvPicPr>
          <p:cNvPr id="169" name="droppedImage-34.png" descr="droppedImage-3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2300" y="393700"/>
            <a:ext cx="4022380" cy="3073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70" name="droppedImage-43.png" descr="droppedImage-4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978400" y="393700"/>
            <a:ext cx="7353300" cy="190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push dir="l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42464D"/>
      </a:dk2>
      <a:lt2>
        <a:srgbClr val="D4D6D9"/>
      </a:lt2>
      <a:accent1>
        <a:srgbClr val="095CC4"/>
      </a:accent1>
      <a:accent2>
        <a:srgbClr val="1B8518"/>
      </a:accent2>
      <a:accent3>
        <a:srgbClr val="D3B21C"/>
      </a:accent3>
      <a:accent4>
        <a:srgbClr val="D45510"/>
      </a:accent4>
      <a:accent5>
        <a:srgbClr val="BA120A"/>
      </a:accent5>
      <a:accent6>
        <a:srgbClr val="62298A"/>
      </a:accent6>
      <a:hlink>
        <a:srgbClr val="0000FF"/>
      </a:hlink>
      <a:folHlink>
        <a:srgbClr val="FF00FF"/>
      </a:folHlink>
    </a:clrScheme>
    <a:fontScheme name="White">
      <a:majorFont>
        <a:latin typeface="Gill Sans"/>
        <a:ea typeface="Gill Sans"/>
        <a:cs typeface="Gill Sans"/>
      </a:majorFont>
      <a:minorFont>
        <a:latin typeface="Gill Sans"/>
        <a:ea typeface="Gill Sans"/>
        <a:cs typeface="Gill San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159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38100" dist="12700" dir="5400000">
                <a:srgbClr val="000000">
                  <a:alpha val="50000"/>
                </a:srgbClr>
              </a:outerShdw>
            </a:effectLst>
            <a:uFillTx/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159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42464D"/>
      </a:dk2>
      <a:lt2>
        <a:srgbClr val="D4D6D9"/>
      </a:lt2>
      <a:accent1>
        <a:srgbClr val="095CC4"/>
      </a:accent1>
      <a:accent2>
        <a:srgbClr val="1B8518"/>
      </a:accent2>
      <a:accent3>
        <a:srgbClr val="D3B21C"/>
      </a:accent3>
      <a:accent4>
        <a:srgbClr val="D45510"/>
      </a:accent4>
      <a:accent5>
        <a:srgbClr val="BA120A"/>
      </a:accent5>
      <a:accent6>
        <a:srgbClr val="62298A"/>
      </a:accent6>
      <a:hlink>
        <a:srgbClr val="0000FF"/>
      </a:hlink>
      <a:folHlink>
        <a:srgbClr val="FF00FF"/>
      </a:folHlink>
    </a:clrScheme>
    <a:fontScheme name="White">
      <a:majorFont>
        <a:latin typeface="Gill Sans"/>
        <a:ea typeface="Gill Sans"/>
        <a:cs typeface="Gill Sans"/>
      </a:majorFont>
      <a:minorFont>
        <a:latin typeface="Gill Sans"/>
        <a:ea typeface="Gill Sans"/>
        <a:cs typeface="Gill San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159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38100" dist="12700" dir="5400000">
                <a:srgbClr val="000000">
                  <a:alpha val="50000"/>
                </a:srgbClr>
              </a:outerShdw>
            </a:effectLst>
            <a:uFillTx/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159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